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7" r:id="rId1"/>
  </p:sldMasterIdLst>
  <p:sldIdLst>
    <p:sldId id="256" r:id="rId2"/>
    <p:sldId id="320" r:id="rId3"/>
    <p:sldId id="343" r:id="rId4"/>
    <p:sldId id="344" r:id="rId5"/>
    <p:sldId id="334" r:id="rId6"/>
    <p:sldId id="321" r:id="rId7"/>
    <p:sldId id="298" r:id="rId8"/>
    <p:sldId id="260" r:id="rId9"/>
    <p:sldId id="285" r:id="rId10"/>
    <p:sldId id="324" r:id="rId11"/>
    <p:sldId id="333" r:id="rId12"/>
    <p:sldId id="312" r:id="rId13"/>
    <p:sldId id="305" r:id="rId14"/>
    <p:sldId id="310" r:id="rId15"/>
    <p:sldId id="332" r:id="rId16"/>
    <p:sldId id="295" r:id="rId17"/>
    <p:sldId id="331" r:id="rId18"/>
    <p:sldId id="335" r:id="rId19"/>
    <p:sldId id="336" r:id="rId20"/>
    <p:sldId id="337" r:id="rId21"/>
    <p:sldId id="329" r:id="rId22"/>
    <p:sldId id="313" r:id="rId23"/>
    <p:sldId id="308" r:id="rId24"/>
    <p:sldId id="319" r:id="rId25"/>
    <p:sldId id="300" r:id="rId26"/>
    <p:sldId id="309" r:id="rId27"/>
    <p:sldId id="306" r:id="rId28"/>
    <p:sldId id="328" r:id="rId29"/>
    <p:sldId id="315" r:id="rId30"/>
    <p:sldId id="263" r:id="rId31"/>
    <p:sldId id="342" r:id="rId32"/>
    <p:sldId id="338" r:id="rId33"/>
    <p:sldId id="339" r:id="rId34"/>
    <p:sldId id="340" r:id="rId35"/>
    <p:sldId id="341" r:id="rId36"/>
    <p:sldId id="327" r:id="rId37"/>
    <p:sldId id="296" r:id="rId38"/>
    <p:sldId id="299" r:id="rId39"/>
    <p:sldId id="330" r:id="rId40"/>
    <p:sldId id="325" r:id="rId41"/>
    <p:sldId id="318" r:id="rId42"/>
    <p:sldId id="267" r:id="rId43"/>
  </p:sldIdLst>
  <p:sldSz cx="33413700" cy="2364105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shıba" initials="T" lastIdx="1" clrIdx="0">
    <p:extLst>
      <p:ext uri="{19B8F6BF-5375-455C-9EA6-DF929625EA0E}">
        <p15:presenceInfo xmlns:p15="http://schemas.microsoft.com/office/powerpoint/2012/main" userId="Toshıb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4339"/>
    <a:srgbClr val="B29786"/>
    <a:srgbClr val="E8F9F9"/>
    <a:srgbClr val="A56534"/>
    <a:srgbClr val="A23C33"/>
    <a:srgbClr val="FFCC66"/>
    <a:srgbClr val="B7BCD5"/>
    <a:srgbClr val="B8BED2"/>
    <a:srgbClr val="3D332B"/>
    <a:srgbClr val="CBDC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48" autoAdjust="0"/>
  </p:normalViewPr>
  <p:slideViewPr>
    <p:cSldViewPr snapToGrid="0" snapToObjects="1">
      <p:cViewPr varScale="1">
        <p:scale>
          <a:sx n="22" d="100"/>
          <a:sy n="22" d="100"/>
        </p:scale>
        <p:origin x="1474" y="4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676B470-A053-C605-7621-930C133261E2}"/>
              </a:ext>
            </a:extLst>
          </p:cNvPr>
          <p:cNvSpPr>
            <a:spLocks noGrp="1"/>
          </p:cNvSpPr>
          <p:nvPr>
            <p:ph type="ctrTitle"/>
          </p:nvPr>
        </p:nvSpPr>
        <p:spPr>
          <a:xfrm>
            <a:off x="4176713" y="3869035"/>
            <a:ext cx="25060275" cy="8230588"/>
          </a:xfrm>
        </p:spPr>
        <p:txBody>
          <a:bodyPr anchor="b"/>
          <a:lstStyle>
            <a:lvl1pPr algn="ctr">
              <a:defRPr sz="16444"/>
            </a:lvl1pPr>
          </a:lstStyle>
          <a:p>
            <a:r>
              <a:rPr lang="tr-TR"/>
              <a:t>Asıl başlık stilini düzenlemek için tıklayın</a:t>
            </a:r>
          </a:p>
        </p:txBody>
      </p:sp>
      <p:sp>
        <p:nvSpPr>
          <p:cNvPr id="3" name="Alt Başlık 2">
            <a:extLst>
              <a:ext uri="{FF2B5EF4-FFF2-40B4-BE49-F238E27FC236}">
                <a16:creationId xmlns:a16="http://schemas.microsoft.com/office/drawing/2014/main" id="{99C89B9E-23E5-2955-D408-0C800DC29702}"/>
              </a:ext>
            </a:extLst>
          </p:cNvPr>
          <p:cNvSpPr>
            <a:spLocks noGrp="1"/>
          </p:cNvSpPr>
          <p:nvPr>
            <p:ph type="subTitle" idx="1"/>
          </p:nvPr>
        </p:nvSpPr>
        <p:spPr>
          <a:xfrm>
            <a:off x="4176713" y="12417025"/>
            <a:ext cx="25060275" cy="5707780"/>
          </a:xfrm>
        </p:spPr>
        <p:txBody>
          <a:bodyPr/>
          <a:lstStyle>
            <a:lvl1pPr marL="0" indent="0" algn="ctr">
              <a:buNone/>
              <a:defRPr sz="6577"/>
            </a:lvl1pPr>
            <a:lvl2pPr marL="1253002" indent="0" algn="ctr">
              <a:buNone/>
              <a:defRPr sz="5481"/>
            </a:lvl2pPr>
            <a:lvl3pPr marL="2506005" indent="0" algn="ctr">
              <a:buNone/>
              <a:defRPr sz="4933"/>
            </a:lvl3pPr>
            <a:lvl4pPr marL="3759007" indent="0" algn="ctr">
              <a:buNone/>
              <a:defRPr sz="4385"/>
            </a:lvl4pPr>
            <a:lvl5pPr marL="5012009" indent="0" algn="ctr">
              <a:buNone/>
              <a:defRPr sz="4385"/>
            </a:lvl5pPr>
            <a:lvl6pPr marL="6265012" indent="0" algn="ctr">
              <a:buNone/>
              <a:defRPr sz="4385"/>
            </a:lvl6pPr>
            <a:lvl7pPr marL="7518014" indent="0" algn="ctr">
              <a:buNone/>
              <a:defRPr sz="4385"/>
            </a:lvl7pPr>
            <a:lvl8pPr marL="8771016" indent="0" algn="ctr">
              <a:buNone/>
              <a:defRPr sz="4385"/>
            </a:lvl8pPr>
            <a:lvl9pPr marL="10024019" indent="0" algn="ctr">
              <a:buNone/>
              <a:defRPr sz="4385"/>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3CED61E-CE23-D83A-6FC7-5D3D0ECB9646}"/>
              </a:ext>
            </a:extLst>
          </p:cNvPr>
          <p:cNvSpPr>
            <a:spLocks noGrp="1"/>
          </p:cNvSpPr>
          <p:nvPr>
            <p:ph type="dt" sz="half" idx="10"/>
          </p:nvPr>
        </p:nvSpPr>
        <p:spPr/>
        <p:txBody>
          <a:bodyPr/>
          <a:lstStyle/>
          <a:p>
            <a:fld id="{5BCAD085-E8A6-8845-BD4E-CB4CCA059FC4}" type="datetimeFigureOut">
              <a:rPr lang="en-US" smtClean="0"/>
              <a:t>12/9/2025</a:t>
            </a:fld>
            <a:endParaRPr lang="en-US"/>
          </a:p>
        </p:txBody>
      </p:sp>
      <p:sp>
        <p:nvSpPr>
          <p:cNvPr id="5" name="Alt Bilgi Yer Tutucusu 4">
            <a:extLst>
              <a:ext uri="{FF2B5EF4-FFF2-40B4-BE49-F238E27FC236}">
                <a16:creationId xmlns:a16="http://schemas.microsoft.com/office/drawing/2014/main" id="{95869B2B-8398-1E74-A5B2-5823709A27FC}"/>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60B0FC0A-62ED-F145-670A-20AE4D68CA0E}"/>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71100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8FD6F7-E6C0-ED1F-7C39-CC1D55F2461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F1DDAE2-B188-EC48-D171-7E10CA06BEF8}"/>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F306EC8-9DE5-0062-E1F3-84FEA86D5D05}"/>
              </a:ext>
            </a:extLst>
          </p:cNvPr>
          <p:cNvSpPr>
            <a:spLocks noGrp="1"/>
          </p:cNvSpPr>
          <p:nvPr>
            <p:ph type="dt" sz="half" idx="10"/>
          </p:nvPr>
        </p:nvSpPr>
        <p:spPr/>
        <p:txBody>
          <a:bodyPr/>
          <a:lstStyle/>
          <a:p>
            <a:fld id="{5BCAD085-E8A6-8845-BD4E-CB4CCA059FC4}" type="datetimeFigureOut">
              <a:rPr lang="en-US" smtClean="0"/>
              <a:t>12/9/2025</a:t>
            </a:fld>
            <a:endParaRPr lang="en-US"/>
          </a:p>
        </p:txBody>
      </p:sp>
      <p:sp>
        <p:nvSpPr>
          <p:cNvPr id="5" name="Alt Bilgi Yer Tutucusu 4">
            <a:extLst>
              <a:ext uri="{FF2B5EF4-FFF2-40B4-BE49-F238E27FC236}">
                <a16:creationId xmlns:a16="http://schemas.microsoft.com/office/drawing/2014/main" id="{1C8A6E49-FC47-6F5C-1500-054EE184D238}"/>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5A0F1FA7-63A4-F029-4127-B042233A4CAE}"/>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09464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ED28442C-A9E4-8549-1B80-05C017C75DAE}"/>
              </a:ext>
            </a:extLst>
          </p:cNvPr>
          <p:cNvSpPr>
            <a:spLocks noGrp="1"/>
          </p:cNvSpPr>
          <p:nvPr>
            <p:ph type="title" orient="vert"/>
          </p:nvPr>
        </p:nvSpPr>
        <p:spPr>
          <a:xfrm>
            <a:off x="23911679" y="1258667"/>
            <a:ext cx="7204829" cy="20034697"/>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B51E1FEE-BC60-DD56-1897-48DF57C098CF}"/>
              </a:ext>
            </a:extLst>
          </p:cNvPr>
          <p:cNvSpPr>
            <a:spLocks noGrp="1"/>
          </p:cNvSpPr>
          <p:nvPr>
            <p:ph type="body" orient="vert" idx="1"/>
          </p:nvPr>
        </p:nvSpPr>
        <p:spPr>
          <a:xfrm>
            <a:off x="2297192" y="1258667"/>
            <a:ext cx="21196816" cy="2003469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415E274-AB87-97F9-4630-A4F0AF17E318}"/>
              </a:ext>
            </a:extLst>
          </p:cNvPr>
          <p:cNvSpPr>
            <a:spLocks noGrp="1"/>
          </p:cNvSpPr>
          <p:nvPr>
            <p:ph type="dt" sz="half" idx="10"/>
          </p:nvPr>
        </p:nvSpPr>
        <p:spPr/>
        <p:txBody>
          <a:bodyPr/>
          <a:lstStyle/>
          <a:p>
            <a:fld id="{5BCAD085-E8A6-8845-BD4E-CB4CCA059FC4}" type="datetimeFigureOut">
              <a:rPr lang="en-US" smtClean="0"/>
              <a:t>12/9/2025</a:t>
            </a:fld>
            <a:endParaRPr lang="en-US"/>
          </a:p>
        </p:txBody>
      </p:sp>
      <p:sp>
        <p:nvSpPr>
          <p:cNvPr id="5" name="Alt Bilgi Yer Tutucusu 4">
            <a:extLst>
              <a:ext uri="{FF2B5EF4-FFF2-40B4-BE49-F238E27FC236}">
                <a16:creationId xmlns:a16="http://schemas.microsoft.com/office/drawing/2014/main" id="{E146CAC6-9AD7-15DA-EB11-52825F3094A6}"/>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6E67978A-6CD4-A0E8-94EE-D0B0BDA242D2}"/>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48633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31BC16-237D-04EC-D276-BF87EE2F9E7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7E5292A-89BB-BE45-E88D-9E256C7B6426}"/>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F4B82C0-D593-0EFF-56F6-0C5CCF5E8B3E}"/>
              </a:ext>
            </a:extLst>
          </p:cNvPr>
          <p:cNvSpPr>
            <a:spLocks noGrp="1"/>
          </p:cNvSpPr>
          <p:nvPr>
            <p:ph type="dt" sz="half" idx="10"/>
          </p:nvPr>
        </p:nvSpPr>
        <p:spPr/>
        <p:txBody>
          <a:bodyPr/>
          <a:lstStyle/>
          <a:p>
            <a:fld id="{5BCAD085-E8A6-8845-BD4E-CB4CCA059FC4}" type="datetimeFigureOut">
              <a:rPr lang="en-US" smtClean="0"/>
              <a:t>12/9/2025</a:t>
            </a:fld>
            <a:endParaRPr lang="en-US"/>
          </a:p>
        </p:txBody>
      </p:sp>
      <p:sp>
        <p:nvSpPr>
          <p:cNvPr id="5" name="Alt Bilgi Yer Tutucusu 4">
            <a:extLst>
              <a:ext uri="{FF2B5EF4-FFF2-40B4-BE49-F238E27FC236}">
                <a16:creationId xmlns:a16="http://schemas.microsoft.com/office/drawing/2014/main" id="{BA15F16C-3DF0-D14A-6D48-DEDDD1D9666F}"/>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4C96973A-D39D-392A-30A2-8221CCA496E6}"/>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23168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9DA413-02E2-14C6-A6F3-7A7D200B006D}"/>
              </a:ext>
            </a:extLst>
          </p:cNvPr>
          <p:cNvSpPr>
            <a:spLocks noGrp="1"/>
          </p:cNvSpPr>
          <p:nvPr>
            <p:ph type="title"/>
          </p:nvPr>
        </p:nvSpPr>
        <p:spPr>
          <a:xfrm>
            <a:off x="2279789" y="5893849"/>
            <a:ext cx="28819316" cy="9834018"/>
          </a:xfrm>
        </p:spPr>
        <p:txBody>
          <a:bodyPr anchor="b"/>
          <a:lstStyle>
            <a:lvl1pPr>
              <a:defRPr sz="16444"/>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2E627585-F82F-C03F-42DF-E03FC6E1DF4D}"/>
              </a:ext>
            </a:extLst>
          </p:cNvPr>
          <p:cNvSpPr>
            <a:spLocks noGrp="1"/>
          </p:cNvSpPr>
          <p:nvPr>
            <p:ph type="body" idx="1"/>
          </p:nvPr>
        </p:nvSpPr>
        <p:spPr>
          <a:xfrm>
            <a:off x="2279789" y="15820901"/>
            <a:ext cx="28819316" cy="5171478"/>
          </a:xfrm>
        </p:spPr>
        <p:txBody>
          <a:bodyPr/>
          <a:lstStyle>
            <a:lvl1pPr marL="0" indent="0">
              <a:buNone/>
              <a:defRPr sz="6577">
                <a:solidFill>
                  <a:schemeClr val="tx1">
                    <a:tint val="75000"/>
                  </a:schemeClr>
                </a:solidFill>
              </a:defRPr>
            </a:lvl1pPr>
            <a:lvl2pPr marL="1253002" indent="0">
              <a:buNone/>
              <a:defRPr sz="5481">
                <a:solidFill>
                  <a:schemeClr val="tx1">
                    <a:tint val="75000"/>
                  </a:schemeClr>
                </a:solidFill>
              </a:defRPr>
            </a:lvl2pPr>
            <a:lvl3pPr marL="2506005" indent="0">
              <a:buNone/>
              <a:defRPr sz="4933">
                <a:solidFill>
                  <a:schemeClr val="tx1">
                    <a:tint val="75000"/>
                  </a:schemeClr>
                </a:solidFill>
              </a:defRPr>
            </a:lvl3pPr>
            <a:lvl4pPr marL="3759007" indent="0">
              <a:buNone/>
              <a:defRPr sz="4385">
                <a:solidFill>
                  <a:schemeClr val="tx1">
                    <a:tint val="75000"/>
                  </a:schemeClr>
                </a:solidFill>
              </a:defRPr>
            </a:lvl4pPr>
            <a:lvl5pPr marL="5012009" indent="0">
              <a:buNone/>
              <a:defRPr sz="4385">
                <a:solidFill>
                  <a:schemeClr val="tx1">
                    <a:tint val="75000"/>
                  </a:schemeClr>
                </a:solidFill>
              </a:defRPr>
            </a:lvl5pPr>
            <a:lvl6pPr marL="6265012" indent="0">
              <a:buNone/>
              <a:defRPr sz="4385">
                <a:solidFill>
                  <a:schemeClr val="tx1">
                    <a:tint val="75000"/>
                  </a:schemeClr>
                </a:solidFill>
              </a:defRPr>
            </a:lvl6pPr>
            <a:lvl7pPr marL="7518014" indent="0">
              <a:buNone/>
              <a:defRPr sz="4385">
                <a:solidFill>
                  <a:schemeClr val="tx1">
                    <a:tint val="75000"/>
                  </a:schemeClr>
                </a:solidFill>
              </a:defRPr>
            </a:lvl7pPr>
            <a:lvl8pPr marL="8771016" indent="0">
              <a:buNone/>
              <a:defRPr sz="4385">
                <a:solidFill>
                  <a:schemeClr val="tx1">
                    <a:tint val="75000"/>
                  </a:schemeClr>
                </a:solidFill>
              </a:defRPr>
            </a:lvl8pPr>
            <a:lvl9pPr marL="10024019" indent="0">
              <a:buNone/>
              <a:defRPr sz="4385">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EEBE89A3-179C-0BEC-EF56-3476EFA9C47D}"/>
              </a:ext>
            </a:extLst>
          </p:cNvPr>
          <p:cNvSpPr>
            <a:spLocks noGrp="1"/>
          </p:cNvSpPr>
          <p:nvPr>
            <p:ph type="dt" sz="half" idx="10"/>
          </p:nvPr>
        </p:nvSpPr>
        <p:spPr/>
        <p:txBody>
          <a:bodyPr/>
          <a:lstStyle/>
          <a:p>
            <a:fld id="{5BCAD085-E8A6-8845-BD4E-CB4CCA059FC4}" type="datetimeFigureOut">
              <a:rPr lang="en-US" smtClean="0"/>
              <a:t>12/9/2025</a:t>
            </a:fld>
            <a:endParaRPr lang="en-US"/>
          </a:p>
        </p:txBody>
      </p:sp>
      <p:sp>
        <p:nvSpPr>
          <p:cNvPr id="5" name="Alt Bilgi Yer Tutucusu 4">
            <a:extLst>
              <a:ext uri="{FF2B5EF4-FFF2-40B4-BE49-F238E27FC236}">
                <a16:creationId xmlns:a16="http://schemas.microsoft.com/office/drawing/2014/main" id="{E9CD9980-3AEC-9CB6-CB06-AB51F3D58DC2}"/>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87E722FD-1591-1BE4-35F3-97608F438127}"/>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70061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C685C8-4B42-862A-9B7A-A38EA10A81B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1ACA993-50C0-0417-D85C-CDDFCCCDDE85}"/>
              </a:ext>
            </a:extLst>
          </p:cNvPr>
          <p:cNvSpPr>
            <a:spLocks noGrp="1"/>
          </p:cNvSpPr>
          <p:nvPr>
            <p:ph sz="half" idx="1"/>
          </p:nvPr>
        </p:nvSpPr>
        <p:spPr>
          <a:xfrm>
            <a:off x="2297192" y="6293335"/>
            <a:ext cx="14200823" cy="1500002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0BF970CB-7603-739B-2EE4-077F45CC5AE8}"/>
              </a:ext>
            </a:extLst>
          </p:cNvPr>
          <p:cNvSpPr>
            <a:spLocks noGrp="1"/>
          </p:cNvSpPr>
          <p:nvPr>
            <p:ph sz="half" idx="2"/>
          </p:nvPr>
        </p:nvSpPr>
        <p:spPr>
          <a:xfrm>
            <a:off x="16915685" y="6293335"/>
            <a:ext cx="14200823" cy="1500002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88A60366-061C-F1B9-378C-86C1C4FF7FB4}"/>
              </a:ext>
            </a:extLst>
          </p:cNvPr>
          <p:cNvSpPr>
            <a:spLocks noGrp="1"/>
          </p:cNvSpPr>
          <p:nvPr>
            <p:ph type="dt" sz="half" idx="10"/>
          </p:nvPr>
        </p:nvSpPr>
        <p:spPr/>
        <p:txBody>
          <a:bodyPr/>
          <a:lstStyle/>
          <a:p>
            <a:fld id="{5BCAD085-E8A6-8845-BD4E-CB4CCA059FC4}" type="datetimeFigureOut">
              <a:rPr lang="en-US" smtClean="0"/>
              <a:t>12/9/2025</a:t>
            </a:fld>
            <a:endParaRPr lang="en-US"/>
          </a:p>
        </p:txBody>
      </p:sp>
      <p:sp>
        <p:nvSpPr>
          <p:cNvPr id="6" name="Alt Bilgi Yer Tutucusu 5">
            <a:extLst>
              <a:ext uri="{FF2B5EF4-FFF2-40B4-BE49-F238E27FC236}">
                <a16:creationId xmlns:a16="http://schemas.microsoft.com/office/drawing/2014/main" id="{A9235A54-9553-F393-27E5-3D0DF135230B}"/>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494E5409-EAD9-F832-8A17-5EF263686ED7}"/>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70339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CF115A-B8A2-ABF4-6FAE-4FD9AB7FFA0D}"/>
              </a:ext>
            </a:extLst>
          </p:cNvPr>
          <p:cNvSpPr>
            <a:spLocks noGrp="1"/>
          </p:cNvSpPr>
          <p:nvPr>
            <p:ph type="title"/>
          </p:nvPr>
        </p:nvSpPr>
        <p:spPr>
          <a:xfrm>
            <a:off x="2301544" y="1258669"/>
            <a:ext cx="28819316" cy="4569510"/>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282C489-3C26-BBE0-0991-E86EA6C6C51C}"/>
              </a:ext>
            </a:extLst>
          </p:cNvPr>
          <p:cNvSpPr>
            <a:spLocks noGrp="1"/>
          </p:cNvSpPr>
          <p:nvPr>
            <p:ph type="body" idx="1"/>
          </p:nvPr>
        </p:nvSpPr>
        <p:spPr>
          <a:xfrm>
            <a:off x="2301545" y="5795342"/>
            <a:ext cx="14135560" cy="2840208"/>
          </a:xfrm>
        </p:spPr>
        <p:txBody>
          <a:bodyPr anchor="b"/>
          <a:lstStyle>
            <a:lvl1pPr marL="0" indent="0">
              <a:buNone/>
              <a:defRPr sz="6577" b="1"/>
            </a:lvl1pPr>
            <a:lvl2pPr marL="1253002" indent="0">
              <a:buNone/>
              <a:defRPr sz="5481" b="1"/>
            </a:lvl2pPr>
            <a:lvl3pPr marL="2506005" indent="0">
              <a:buNone/>
              <a:defRPr sz="4933" b="1"/>
            </a:lvl3pPr>
            <a:lvl4pPr marL="3759007" indent="0">
              <a:buNone/>
              <a:defRPr sz="4385" b="1"/>
            </a:lvl4pPr>
            <a:lvl5pPr marL="5012009" indent="0">
              <a:buNone/>
              <a:defRPr sz="4385" b="1"/>
            </a:lvl5pPr>
            <a:lvl6pPr marL="6265012" indent="0">
              <a:buNone/>
              <a:defRPr sz="4385" b="1"/>
            </a:lvl6pPr>
            <a:lvl7pPr marL="7518014" indent="0">
              <a:buNone/>
              <a:defRPr sz="4385" b="1"/>
            </a:lvl7pPr>
            <a:lvl8pPr marL="8771016" indent="0">
              <a:buNone/>
              <a:defRPr sz="4385" b="1"/>
            </a:lvl8pPr>
            <a:lvl9pPr marL="10024019" indent="0">
              <a:buNone/>
              <a:defRPr sz="4385"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BF7311B-BA71-71DE-9DDF-EAA874E1CFE5}"/>
              </a:ext>
            </a:extLst>
          </p:cNvPr>
          <p:cNvSpPr>
            <a:spLocks noGrp="1"/>
          </p:cNvSpPr>
          <p:nvPr>
            <p:ph sz="half" idx="2"/>
          </p:nvPr>
        </p:nvSpPr>
        <p:spPr>
          <a:xfrm>
            <a:off x="2301545" y="8635550"/>
            <a:ext cx="14135560" cy="1270159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07CFC97C-8299-CEAA-0D3D-B0EDF62CEBBC}"/>
              </a:ext>
            </a:extLst>
          </p:cNvPr>
          <p:cNvSpPr>
            <a:spLocks noGrp="1"/>
          </p:cNvSpPr>
          <p:nvPr>
            <p:ph type="body" sz="quarter" idx="3"/>
          </p:nvPr>
        </p:nvSpPr>
        <p:spPr>
          <a:xfrm>
            <a:off x="16915685" y="5795342"/>
            <a:ext cx="14205175" cy="2840208"/>
          </a:xfrm>
        </p:spPr>
        <p:txBody>
          <a:bodyPr anchor="b"/>
          <a:lstStyle>
            <a:lvl1pPr marL="0" indent="0">
              <a:buNone/>
              <a:defRPr sz="6577" b="1"/>
            </a:lvl1pPr>
            <a:lvl2pPr marL="1253002" indent="0">
              <a:buNone/>
              <a:defRPr sz="5481" b="1"/>
            </a:lvl2pPr>
            <a:lvl3pPr marL="2506005" indent="0">
              <a:buNone/>
              <a:defRPr sz="4933" b="1"/>
            </a:lvl3pPr>
            <a:lvl4pPr marL="3759007" indent="0">
              <a:buNone/>
              <a:defRPr sz="4385" b="1"/>
            </a:lvl4pPr>
            <a:lvl5pPr marL="5012009" indent="0">
              <a:buNone/>
              <a:defRPr sz="4385" b="1"/>
            </a:lvl5pPr>
            <a:lvl6pPr marL="6265012" indent="0">
              <a:buNone/>
              <a:defRPr sz="4385" b="1"/>
            </a:lvl6pPr>
            <a:lvl7pPr marL="7518014" indent="0">
              <a:buNone/>
              <a:defRPr sz="4385" b="1"/>
            </a:lvl7pPr>
            <a:lvl8pPr marL="8771016" indent="0">
              <a:buNone/>
              <a:defRPr sz="4385" b="1"/>
            </a:lvl8pPr>
            <a:lvl9pPr marL="10024019" indent="0">
              <a:buNone/>
              <a:defRPr sz="4385"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C055D978-60A8-B053-DA29-5DCBB9767CEE}"/>
              </a:ext>
            </a:extLst>
          </p:cNvPr>
          <p:cNvSpPr>
            <a:spLocks noGrp="1"/>
          </p:cNvSpPr>
          <p:nvPr>
            <p:ph sz="quarter" idx="4"/>
          </p:nvPr>
        </p:nvSpPr>
        <p:spPr>
          <a:xfrm>
            <a:off x="16915685" y="8635550"/>
            <a:ext cx="14205175" cy="1270159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F6D9F27-25D1-0D36-5693-7A33970D2D40}"/>
              </a:ext>
            </a:extLst>
          </p:cNvPr>
          <p:cNvSpPr>
            <a:spLocks noGrp="1"/>
          </p:cNvSpPr>
          <p:nvPr>
            <p:ph type="dt" sz="half" idx="10"/>
          </p:nvPr>
        </p:nvSpPr>
        <p:spPr/>
        <p:txBody>
          <a:bodyPr/>
          <a:lstStyle/>
          <a:p>
            <a:fld id="{5BCAD085-E8A6-8845-BD4E-CB4CCA059FC4}" type="datetimeFigureOut">
              <a:rPr lang="en-US" smtClean="0"/>
              <a:t>12/9/2025</a:t>
            </a:fld>
            <a:endParaRPr lang="en-US"/>
          </a:p>
        </p:txBody>
      </p:sp>
      <p:sp>
        <p:nvSpPr>
          <p:cNvPr id="8" name="Alt Bilgi Yer Tutucusu 7">
            <a:extLst>
              <a:ext uri="{FF2B5EF4-FFF2-40B4-BE49-F238E27FC236}">
                <a16:creationId xmlns:a16="http://schemas.microsoft.com/office/drawing/2014/main" id="{A2966C87-0714-9D84-F8BE-5E63FB750136}"/>
              </a:ext>
            </a:extLst>
          </p:cNvPr>
          <p:cNvSpPr>
            <a:spLocks noGrp="1"/>
          </p:cNvSpPr>
          <p:nvPr>
            <p:ph type="ftr" sz="quarter" idx="11"/>
          </p:nvPr>
        </p:nvSpPr>
        <p:spPr/>
        <p:txBody>
          <a:bodyPr/>
          <a:lstStyle/>
          <a:p>
            <a:endParaRPr lang="en-US"/>
          </a:p>
        </p:txBody>
      </p:sp>
      <p:sp>
        <p:nvSpPr>
          <p:cNvPr id="9" name="Slayt Numarası Yer Tutucusu 8">
            <a:extLst>
              <a:ext uri="{FF2B5EF4-FFF2-40B4-BE49-F238E27FC236}">
                <a16:creationId xmlns:a16="http://schemas.microsoft.com/office/drawing/2014/main" id="{AA1D0C1F-7040-923A-CE43-6D4803E12D4A}"/>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79587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557F12-FE14-55FB-F275-8E3FCEA90C95}"/>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C1F663A5-6A20-828E-26D8-D75B001E1339}"/>
              </a:ext>
            </a:extLst>
          </p:cNvPr>
          <p:cNvSpPr>
            <a:spLocks noGrp="1"/>
          </p:cNvSpPr>
          <p:nvPr>
            <p:ph type="dt" sz="half" idx="10"/>
          </p:nvPr>
        </p:nvSpPr>
        <p:spPr/>
        <p:txBody>
          <a:bodyPr/>
          <a:lstStyle/>
          <a:p>
            <a:fld id="{5BCAD085-E8A6-8845-BD4E-CB4CCA059FC4}" type="datetimeFigureOut">
              <a:rPr lang="en-US" smtClean="0"/>
              <a:t>12/9/2025</a:t>
            </a:fld>
            <a:endParaRPr lang="en-US"/>
          </a:p>
        </p:txBody>
      </p:sp>
      <p:sp>
        <p:nvSpPr>
          <p:cNvPr id="4" name="Alt Bilgi Yer Tutucusu 3">
            <a:extLst>
              <a:ext uri="{FF2B5EF4-FFF2-40B4-BE49-F238E27FC236}">
                <a16:creationId xmlns:a16="http://schemas.microsoft.com/office/drawing/2014/main" id="{D0899D8F-E697-98BF-1DE1-F5A861B37220}"/>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7A87F5E8-1ABF-6EF6-0507-83B27B0FF3AD}"/>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12001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32C4B16-A6CD-5170-01C5-9C912C9279B5}"/>
              </a:ext>
            </a:extLst>
          </p:cNvPr>
          <p:cNvSpPr>
            <a:spLocks noGrp="1"/>
          </p:cNvSpPr>
          <p:nvPr>
            <p:ph type="dt" sz="half" idx="10"/>
          </p:nvPr>
        </p:nvSpPr>
        <p:spPr/>
        <p:txBody>
          <a:bodyPr/>
          <a:lstStyle/>
          <a:p>
            <a:fld id="{5BCAD085-E8A6-8845-BD4E-CB4CCA059FC4}" type="datetimeFigureOut">
              <a:rPr lang="en-US" smtClean="0"/>
              <a:t>12/9/2025</a:t>
            </a:fld>
            <a:endParaRPr lang="en-US"/>
          </a:p>
        </p:txBody>
      </p:sp>
      <p:sp>
        <p:nvSpPr>
          <p:cNvPr id="3" name="Alt Bilgi Yer Tutucusu 2">
            <a:extLst>
              <a:ext uri="{FF2B5EF4-FFF2-40B4-BE49-F238E27FC236}">
                <a16:creationId xmlns:a16="http://schemas.microsoft.com/office/drawing/2014/main" id="{D3328E0E-A063-2761-E4C2-F13D964767DB}"/>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C61A35C6-99A4-9E9E-CE21-61299B034C03}"/>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1775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AC4D1F-252E-FA78-573F-87E7783BE5D2}"/>
              </a:ext>
            </a:extLst>
          </p:cNvPr>
          <p:cNvSpPr>
            <a:spLocks noGrp="1"/>
          </p:cNvSpPr>
          <p:nvPr>
            <p:ph type="title"/>
          </p:nvPr>
        </p:nvSpPr>
        <p:spPr>
          <a:xfrm>
            <a:off x="2301545" y="1576070"/>
            <a:ext cx="10776787" cy="5516245"/>
          </a:xfrm>
        </p:spPr>
        <p:txBody>
          <a:bodyPr anchor="b"/>
          <a:lstStyle>
            <a:lvl1pPr>
              <a:defRPr sz="877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87C60BD7-DC15-E76D-651D-8BD9844917CE}"/>
              </a:ext>
            </a:extLst>
          </p:cNvPr>
          <p:cNvSpPr>
            <a:spLocks noGrp="1"/>
          </p:cNvSpPr>
          <p:nvPr>
            <p:ph idx="1"/>
          </p:nvPr>
        </p:nvSpPr>
        <p:spPr>
          <a:xfrm>
            <a:off x="14205174" y="3403875"/>
            <a:ext cx="16915686" cy="16800468"/>
          </a:xfrm>
        </p:spPr>
        <p:txBody>
          <a:bodyPr/>
          <a:lstStyle>
            <a:lvl1pPr>
              <a:defRPr sz="8770"/>
            </a:lvl1pPr>
            <a:lvl2pPr>
              <a:defRPr sz="7674"/>
            </a:lvl2pPr>
            <a:lvl3pPr>
              <a:defRPr sz="6577"/>
            </a:lvl3pPr>
            <a:lvl4pPr>
              <a:defRPr sz="5481"/>
            </a:lvl4pPr>
            <a:lvl5pPr>
              <a:defRPr sz="5481"/>
            </a:lvl5pPr>
            <a:lvl6pPr>
              <a:defRPr sz="5481"/>
            </a:lvl6pPr>
            <a:lvl7pPr>
              <a:defRPr sz="5481"/>
            </a:lvl7pPr>
            <a:lvl8pPr>
              <a:defRPr sz="5481"/>
            </a:lvl8pPr>
            <a:lvl9pPr>
              <a:defRPr sz="5481"/>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11C88C85-B26C-1B83-3F32-95C8FD10B3A8}"/>
              </a:ext>
            </a:extLst>
          </p:cNvPr>
          <p:cNvSpPr>
            <a:spLocks noGrp="1"/>
          </p:cNvSpPr>
          <p:nvPr>
            <p:ph type="body" sz="half" idx="2"/>
          </p:nvPr>
        </p:nvSpPr>
        <p:spPr>
          <a:xfrm>
            <a:off x="2301545" y="7092315"/>
            <a:ext cx="10776787" cy="13139391"/>
          </a:xfrm>
        </p:spPr>
        <p:txBody>
          <a:bodyPr/>
          <a:lstStyle>
            <a:lvl1pPr marL="0" indent="0">
              <a:buNone/>
              <a:defRPr sz="4385"/>
            </a:lvl1pPr>
            <a:lvl2pPr marL="1253002" indent="0">
              <a:buNone/>
              <a:defRPr sz="3837"/>
            </a:lvl2pPr>
            <a:lvl3pPr marL="2506005" indent="0">
              <a:buNone/>
              <a:defRPr sz="3289"/>
            </a:lvl3pPr>
            <a:lvl4pPr marL="3759007" indent="0">
              <a:buNone/>
              <a:defRPr sz="2741"/>
            </a:lvl4pPr>
            <a:lvl5pPr marL="5012009" indent="0">
              <a:buNone/>
              <a:defRPr sz="2741"/>
            </a:lvl5pPr>
            <a:lvl6pPr marL="6265012" indent="0">
              <a:buNone/>
              <a:defRPr sz="2741"/>
            </a:lvl6pPr>
            <a:lvl7pPr marL="7518014" indent="0">
              <a:buNone/>
              <a:defRPr sz="2741"/>
            </a:lvl7pPr>
            <a:lvl8pPr marL="8771016" indent="0">
              <a:buNone/>
              <a:defRPr sz="2741"/>
            </a:lvl8pPr>
            <a:lvl9pPr marL="10024019" indent="0">
              <a:buNone/>
              <a:defRPr sz="2741"/>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25371A2-54E7-0483-363C-55E6EA7FD8D3}"/>
              </a:ext>
            </a:extLst>
          </p:cNvPr>
          <p:cNvSpPr>
            <a:spLocks noGrp="1"/>
          </p:cNvSpPr>
          <p:nvPr>
            <p:ph type="dt" sz="half" idx="10"/>
          </p:nvPr>
        </p:nvSpPr>
        <p:spPr/>
        <p:txBody>
          <a:bodyPr/>
          <a:lstStyle/>
          <a:p>
            <a:fld id="{5BCAD085-E8A6-8845-BD4E-CB4CCA059FC4}" type="datetimeFigureOut">
              <a:rPr lang="en-US" smtClean="0"/>
              <a:t>12/9/2025</a:t>
            </a:fld>
            <a:endParaRPr lang="en-US"/>
          </a:p>
        </p:txBody>
      </p:sp>
      <p:sp>
        <p:nvSpPr>
          <p:cNvPr id="6" name="Alt Bilgi Yer Tutucusu 5">
            <a:extLst>
              <a:ext uri="{FF2B5EF4-FFF2-40B4-BE49-F238E27FC236}">
                <a16:creationId xmlns:a16="http://schemas.microsoft.com/office/drawing/2014/main" id="{EF3338CE-5821-BE31-062C-71264C0E7632}"/>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36F50F7C-3682-9A16-7DD8-4B7F89E61889}"/>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87537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571B2A-1058-4DDC-83A5-18AE1CDC1E3A}"/>
              </a:ext>
            </a:extLst>
          </p:cNvPr>
          <p:cNvSpPr>
            <a:spLocks noGrp="1"/>
          </p:cNvSpPr>
          <p:nvPr>
            <p:ph type="title"/>
          </p:nvPr>
        </p:nvSpPr>
        <p:spPr>
          <a:xfrm>
            <a:off x="2301545" y="1576070"/>
            <a:ext cx="10776787" cy="5516245"/>
          </a:xfrm>
        </p:spPr>
        <p:txBody>
          <a:bodyPr anchor="b"/>
          <a:lstStyle>
            <a:lvl1pPr>
              <a:defRPr sz="877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412FAD3-0A0A-5A70-09A2-A3207BD6B076}"/>
              </a:ext>
            </a:extLst>
          </p:cNvPr>
          <p:cNvSpPr>
            <a:spLocks noGrp="1"/>
          </p:cNvSpPr>
          <p:nvPr>
            <p:ph type="pic" idx="1"/>
          </p:nvPr>
        </p:nvSpPr>
        <p:spPr>
          <a:xfrm>
            <a:off x="14205174" y="3403875"/>
            <a:ext cx="16915686" cy="16800468"/>
          </a:xfrm>
        </p:spPr>
        <p:txBody>
          <a:bodyPr/>
          <a:lstStyle>
            <a:lvl1pPr marL="0" indent="0">
              <a:buNone/>
              <a:defRPr sz="8770"/>
            </a:lvl1pPr>
            <a:lvl2pPr marL="1253002" indent="0">
              <a:buNone/>
              <a:defRPr sz="7674"/>
            </a:lvl2pPr>
            <a:lvl3pPr marL="2506005" indent="0">
              <a:buNone/>
              <a:defRPr sz="6577"/>
            </a:lvl3pPr>
            <a:lvl4pPr marL="3759007" indent="0">
              <a:buNone/>
              <a:defRPr sz="5481"/>
            </a:lvl4pPr>
            <a:lvl5pPr marL="5012009" indent="0">
              <a:buNone/>
              <a:defRPr sz="5481"/>
            </a:lvl5pPr>
            <a:lvl6pPr marL="6265012" indent="0">
              <a:buNone/>
              <a:defRPr sz="5481"/>
            </a:lvl6pPr>
            <a:lvl7pPr marL="7518014" indent="0">
              <a:buNone/>
              <a:defRPr sz="5481"/>
            </a:lvl7pPr>
            <a:lvl8pPr marL="8771016" indent="0">
              <a:buNone/>
              <a:defRPr sz="5481"/>
            </a:lvl8pPr>
            <a:lvl9pPr marL="10024019" indent="0">
              <a:buNone/>
              <a:defRPr sz="5481"/>
            </a:lvl9pPr>
          </a:lstStyle>
          <a:p>
            <a:endParaRPr lang="tr-TR"/>
          </a:p>
        </p:txBody>
      </p:sp>
      <p:sp>
        <p:nvSpPr>
          <p:cNvPr id="4" name="Metin Yer Tutucusu 3">
            <a:extLst>
              <a:ext uri="{FF2B5EF4-FFF2-40B4-BE49-F238E27FC236}">
                <a16:creationId xmlns:a16="http://schemas.microsoft.com/office/drawing/2014/main" id="{918E7455-B32E-AD64-8608-84C554C4B56B}"/>
              </a:ext>
            </a:extLst>
          </p:cNvPr>
          <p:cNvSpPr>
            <a:spLocks noGrp="1"/>
          </p:cNvSpPr>
          <p:nvPr>
            <p:ph type="body" sz="half" idx="2"/>
          </p:nvPr>
        </p:nvSpPr>
        <p:spPr>
          <a:xfrm>
            <a:off x="2301545" y="7092315"/>
            <a:ext cx="10776787" cy="13139391"/>
          </a:xfrm>
        </p:spPr>
        <p:txBody>
          <a:bodyPr/>
          <a:lstStyle>
            <a:lvl1pPr marL="0" indent="0">
              <a:buNone/>
              <a:defRPr sz="4385"/>
            </a:lvl1pPr>
            <a:lvl2pPr marL="1253002" indent="0">
              <a:buNone/>
              <a:defRPr sz="3837"/>
            </a:lvl2pPr>
            <a:lvl3pPr marL="2506005" indent="0">
              <a:buNone/>
              <a:defRPr sz="3289"/>
            </a:lvl3pPr>
            <a:lvl4pPr marL="3759007" indent="0">
              <a:buNone/>
              <a:defRPr sz="2741"/>
            </a:lvl4pPr>
            <a:lvl5pPr marL="5012009" indent="0">
              <a:buNone/>
              <a:defRPr sz="2741"/>
            </a:lvl5pPr>
            <a:lvl6pPr marL="6265012" indent="0">
              <a:buNone/>
              <a:defRPr sz="2741"/>
            </a:lvl6pPr>
            <a:lvl7pPr marL="7518014" indent="0">
              <a:buNone/>
              <a:defRPr sz="2741"/>
            </a:lvl7pPr>
            <a:lvl8pPr marL="8771016" indent="0">
              <a:buNone/>
              <a:defRPr sz="2741"/>
            </a:lvl8pPr>
            <a:lvl9pPr marL="10024019" indent="0">
              <a:buNone/>
              <a:defRPr sz="2741"/>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14F7C439-4CE4-ED2E-9FD5-914D096251D4}"/>
              </a:ext>
            </a:extLst>
          </p:cNvPr>
          <p:cNvSpPr>
            <a:spLocks noGrp="1"/>
          </p:cNvSpPr>
          <p:nvPr>
            <p:ph type="dt" sz="half" idx="10"/>
          </p:nvPr>
        </p:nvSpPr>
        <p:spPr/>
        <p:txBody>
          <a:bodyPr/>
          <a:lstStyle/>
          <a:p>
            <a:fld id="{5BCAD085-E8A6-8845-BD4E-CB4CCA059FC4}" type="datetimeFigureOut">
              <a:rPr lang="en-US" smtClean="0"/>
              <a:t>12/9/2025</a:t>
            </a:fld>
            <a:endParaRPr lang="en-US"/>
          </a:p>
        </p:txBody>
      </p:sp>
      <p:sp>
        <p:nvSpPr>
          <p:cNvPr id="6" name="Alt Bilgi Yer Tutucusu 5">
            <a:extLst>
              <a:ext uri="{FF2B5EF4-FFF2-40B4-BE49-F238E27FC236}">
                <a16:creationId xmlns:a16="http://schemas.microsoft.com/office/drawing/2014/main" id="{701B1C63-838A-38AD-1E39-44E08C86ABD8}"/>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DC2923E9-F2EB-1DD2-E940-6D30D900681A}"/>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88486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46D50AED-DDEE-C54C-EDBE-E6B69A8BEBB5}"/>
              </a:ext>
            </a:extLst>
          </p:cNvPr>
          <p:cNvSpPr>
            <a:spLocks noGrp="1"/>
          </p:cNvSpPr>
          <p:nvPr>
            <p:ph type="title"/>
          </p:nvPr>
        </p:nvSpPr>
        <p:spPr>
          <a:xfrm>
            <a:off x="2297192" y="1258669"/>
            <a:ext cx="28819316" cy="4569510"/>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879894A-4C99-656A-0F67-C8F5F500DF6B}"/>
              </a:ext>
            </a:extLst>
          </p:cNvPr>
          <p:cNvSpPr>
            <a:spLocks noGrp="1"/>
          </p:cNvSpPr>
          <p:nvPr>
            <p:ph type="body" idx="1"/>
          </p:nvPr>
        </p:nvSpPr>
        <p:spPr>
          <a:xfrm>
            <a:off x="2297192" y="6293335"/>
            <a:ext cx="28819316" cy="15000029"/>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52EA97D-D02E-7B0F-3549-94B95941A2C8}"/>
              </a:ext>
            </a:extLst>
          </p:cNvPr>
          <p:cNvSpPr>
            <a:spLocks noGrp="1"/>
          </p:cNvSpPr>
          <p:nvPr>
            <p:ph type="dt" sz="half" idx="2"/>
          </p:nvPr>
        </p:nvSpPr>
        <p:spPr>
          <a:xfrm>
            <a:off x="2297192" y="21911753"/>
            <a:ext cx="7518083" cy="1258667"/>
          </a:xfrm>
          <a:prstGeom prst="rect">
            <a:avLst/>
          </a:prstGeom>
        </p:spPr>
        <p:txBody>
          <a:bodyPr vert="horz" lIns="91440" tIns="45720" rIns="91440" bIns="45720" rtlCol="0" anchor="ctr"/>
          <a:lstStyle>
            <a:lvl1pPr algn="l">
              <a:defRPr sz="3289">
                <a:solidFill>
                  <a:schemeClr val="tx1">
                    <a:tint val="75000"/>
                  </a:schemeClr>
                </a:solidFill>
              </a:defRPr>
            </a:lvl1pPr>
          </a:lstStyle>
          <a:p>
            <a:fld id="{5BCAD085-E8A6-8845-BD4E-CB4CCA059FC4}" type="datetimeFigureOut">
              <a:rPr lang="en-US" smtClean="0"/>
              <a:t>12/9/2025</a:t>
            </a:fld>
            <a:endParaRPr lang="en-US"/>
          </a:p>
        </p:txBody>
      </p:sp>
      <p:sp>
        <p:nvSpPr>
          <p:cNvPr id="5" name="Alt Bilgi Yer Tutucusu 4">
            <a:extLst>
              <a:ext uri="{FF2B5EF4-FFF2-40B4-BE49-F238E27FC236}">
                <a16:creationId xmlns:a16="http://schemas.microsoft.com/office/drawing/2014/main" id="{17FB84CF-DB41-651F-D41B-FC0F12D359F6}"/>
              </a:ext>
            </a:extLst>
          </p:cNvPr>
          <p:cNvSpPr>
            <a:spLocks noGrp="1"/>
          </p:cNvSpPr>
          <p:nvPr>
            <p:ph type="ftr" sz="quarter" idx="3"/>
          </p:nvPr>
        </p:nvSpPr>
        <p:spPr>
          <a:xfrm>
            <a:off x="11068288" y="21911753"/>
            <a:ext cx="11277124" cy="1258667"/>
          </a:xfrm>
          <a:prstGeom prst="rect">
            <a:avLst/>
          </a:prstGeom>
        </p:spPr>
        <p:txBody>
          <a:bodyPr vert="horz" lIns="91440" tIns="45720" rIns="91440" bIns="45720" rtlCol="0" anchor="ctr"/>
          <a:lstStyle>
            <a:lvl1pPr algn="ctr">
              <a:defRPr sz="3289">
                <a:solidFill>
                  <a:schemeClr val="tx1">
                    <a:tint val="75000"/>
                  </a:schemeClr>
                </a:solidFill>
              </a:defRPr>
            </a:lvl1pPr>
          </a:lstStyle>
          <a:p>
            <a:endParaRPr lang="en-US"/>
          </a:p>
        </p:txBody>
      </p:sp>
      <p:sp>
        <p:nvSpPr>
          <p:cNvPr id="6" name="Slayt Numarası Yer Tutucusu 5">
            <a:extLst>
              <a:ext uri="{FF2B5EF4-FFF2-40B4-BE49-F238E27FC236}">
                <a16:creationId xmlns:a16="http://schemas.microsoft.com/office/drawing/2014/main" id="{B2CFB142-B32D-931D-745A-EAFEA59D94CE}"/>
              </a:ext>
            </a:extLst>
          </p:cNvPr>
          <p:cNvSpPr>
            <a:spLocks noGrp="1"/>
          </p:cNvSpPr>
          <p:nvPr>
            <p:ph type="sldNum" sz="quarter" idx="4"/>
          </p:nvPr>
        </p:nvSpPr>
        <p:spPr>
          <a:xfrm>
            <a:off x="23598425" y="21911753"/>
            <a:ext cx="7518083" cy="1258667"/>
          </a:xfrm>
          <a:prstGeom prst="rect">
            <a:avLst/>
          </a:prstGeom>
        </p:spPr>
        <p:txBody>
          <a:bodyPr vert="horz" lIns="91440" tIns="45720" rIns="91440" bIns="45720" rtlCol="0" anchor="ctr"/>
          <a:lstStyle>
            <a:lvl1pPr algn="r">
              <a:defRPr sz="3289">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129897044"/>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defTabSz="2506005" rtl="0" eaLnBrk="1" latinLnBrk="0" hangingPunct="1">
        <a:lnSpc>
          <a:spcPct val="90000"/>
        </a:lnSpc>
        <a:spcBef>
          <a:spcPct val="0"/>
        </a:spcBef>
        <a:buNone/>
        <a:defRPr sz="12059" kern="1200">
          <a:solidFill>
            <a:schemeClr val="tx1"/>
          </a:solidFill>
          <a:latin typeface="+mj-lt"/>
          <a:ea typeface="+mj-ea"/>
          <a:cs typeface="+mj-cs"/>
        </a:defRPr>
      </a:lvl1pPr>
    </p:titleStyle>
    <p:bodyStyle>
      <a:lvl1pPr marL="626501" indent="-626501" algn="l" defTabSz="2506005" rtl="0" eaLnBrk="1" latinLnBrk="0" hangingPunct="1">
        <a:lnSpc>
          <a:spcPct val="90000"/>
        </a:lnSpc>
        <a:spcBef>
          <a:spcPts val="2741"/>
        </a:spcBef>
        <a:buFont typeface="Arial" panose="020B0604020202020204" pitchFamily="34" charset="0"/>
        <a:buChar char="•"/>
        <a:defRPr sz="7674" kern="1200">
          <a:solidFill>
            <a:schemeClr val="tx1"/>
          </a:solidFill>
          <a:latin typeface="+mn-lt"/>
          <a:ea typeface="+mn-ea"/>
          <a:cs typeface="+mn-cs"/>
        </a:defRPr>
      </a:lvl1pPr>
      <a:lvl2pPr marL="1879503" indent="-626501" algn="l" defTabSz="2506005" rtl="0" eaLnBrk="1" latinLnBrk="0" hangingPunct="1">
        <a:lnSpc>
          <a:spcPct val="90000"/>
        </a:lnSpc>
        <a:spcBef>
          <a:spcPts val="1370"/>
        </a:spcBef>
        <a:buFont typeface="Arial" panose="020B0604020202020204" pitchFamily="34" charset="0"/>
        <a:buChar char="•"/>
        <a:defRPr sz="6577" kern="1200">
          <a:solidFill>
            <a:schemeClr val="tx1"/>
          </a:solidFill>
          <a:latin typeface="+mn-lt"/>
          <a:ea typeface="+mn-ea"/>
          <a:cs typeface="+mn-cs"/>
        </a:defRPr>
      </a:lvl2pPr>
      <a:lvl3pPr marL="3132506" indent="-626501" algn="l" defTabSz="2506005" rtl="0" eaLnBrk="1" latinLnBrk="0" hangingPunct="1">
        <a:lnSpc>
          <a:spcPct val="90000"/>
        </a:lnSpc>
        <a:spcBef>
          <a:spcPts val="1370"/>
        </a:spcBef>
        <a:buFont typeface="Arial" panose="020B0604020202020204" pitchFamily="34" charset="0"/>
        <a:buChar char="•"/>
        <a:defRPr sz="5481" kern="1200">
          <a:solidFill>
            <a:schemeClr val="tx1"/>
          </a:solidFill>
          <a:latin typeface="+mn-lt"/>
          <a:ea typeface="+mn-ea"/>
          <a:cs typeface="+mn-cs"/>
        </a:defRPr>
      </a:lvl3pPr>
      <a:lvl4pPr marL="4385508" indent="-626501" algn="l" defTabSz="2506005" rtl="0" eaLnBrk="1" latinLnBrk="0" hangingPunct="1">
        <a:lnSpc>
          <a:spcPct val="90000"/>
        </a:lnSpc>
        <a:spcBef>
          <a:spcPts val="1370"/>
        </a:spcBef>
        <a:buFont typeface="Arial" panose="020B0604020202020204" pitchFamily="34" charset="0"/>
        <a:buChar char="•"/>
        <a:defRPr sz="4933" kern="1200">
          <a:solidFill>
            <a:schemeClr val="tx1"/>
          </a:solidFill>
          <a:latin typeface="+mn-lt"/>
          <a:ea typeface="+mn-ea"/>
          <a:cs typeface="+mn-cs"/>
        </a:defRPr>
      </a:lvl4pPr>
      <a:lvl5pPr marL="5638510" indent="-626501" algn="l" defTabSz="2506005" rtl="0" eaLnBrk="1" latinLnBrk="0" hangingPunct="1">
        <a:lnSpc>
          <a:spcPct val="90000"/>
        </a:lnSpc>
        <a:spcBef>
          <a:spcPts val="1370"/>
        </a:spcBef>
        <a:buFont typeface="Arial" panose="020B0604020202020204" pitchFamily="34" charset="0"/>
        <a:buChar char="•"/>
        <a:defRPr sz="4933" kern="1200">
          <a:solidFill>
            <a:schemeClr val="tx1"/>
          </a:solidFill>
          <a:latin typeface="+mn-lt"/>
          <a:ea typeface="+mn-ea"/>
          <a:cs typeface="+mn-cs"/>
        </a:defRPr>
      </a:lvl5pPr>
      <a:lvl6pPr marL="6891513" indent="-626501" algn="l" defTabSz="2506005" rtl="0" eaLnBrk="1" latinLnBrk="0" hangingPunct="1">
        <a:lnSpc>
          <a:spcPct val="90000"/>
        </a:lnSpc>
        <a:spcBef>
          <a:spcPts val="1370"/>
        </a:spcBef>
        <a:buFont typeface="Arial" panose="020B0604020202020204" pitchFamily="34" charset="0"/>
        <a:buChar char="•"/>
        <a:defRPr sz="4933" kern="1200">
          <a:solidFill>
            <a:schemeClr val="tx1"/>
          </a:solidFill>
          <a:latin typeface="+mn-lt"/>
          <a:ea typeface="+mn-ea"/>
          <a:cs typeface="+mn-cs"/>
        </a:defRPr>
      </a:lvl6pPr>
      <a:lvl7pPr marL="8144515" indent="-626501" algn="l" defTabSz="2506005" rtl="0" eaLnBrk="1" latinLnBrk="0" hangingPunct="1">
        <a:lnSpc>
          <a:spcPct val="90000"/>
        </a:lnSpc>
        <a:spcBef>
          <a:spcPts val="1370"/>
        </a:spcBef>
        <a:buFont typeface="Arial" panose="020B0604020202020204" pitchFamily="34" charset="0"/>
        <a:buChar char="•"/>
        <a:defRPr sz="4933" kern="1200">
          <a:solidFill>
            <a:schemeClr val="tx1"/>
          </a:solidFill>
          <a:latin typeface="+mn-lt"/>
          <a:ea typeface="+mn-ea"/>
          <a:cs typeface="+mn-cs"/>
        </a:defRPr>
      </a:lvl7pPr>
      <a:lvl8pPr marL="9397517" indent="-626501" algn="l" defTabSz="2506005" rtl="0" eaLnBrk="1" latinLnBrk="0" hangingPunct="1">
        <a:lnSpc>
          <a:spcPct val="90000"/>
        </a:lnSpc>
        <a:spcBef>
          <a:spcPts val="1370"/>
        </a:spcBef>
        <a:buFont typeface="Arial" panose="020B0604020202020204" pitchFamily="34" charset="0"/>
        <a:buChar char="•"/>
        <a:defRPr sz="4933" kern="1200">
          <a:solidFill>
            <a:schemeClr val="tx1"/>
          </a:solidFill>
          <a:latin typeface="+mn-lt"/>
          <a:ea typeface="+mn-ea"/>
          <a:cs typeface="+mn-cs"/>
        </a:defRPr>
      </a:lvl8pPr>
      <a:lvl9pPr marL="10650520" indent="-626501" algn="l" defTabSz="2506005" rtl="0" eaLnBrk="1" latinLnBrk="0" hangingPunct="1">
        <a:lnSpc>
          <a:spcPct val="90000"/>
        </a:lnSpc>
        <a:spcBef>
          <a:spcPts val="1370"/>
        </a:spcBef>
        <a:buFont typeface="Arial" panose="020B0604020202020204" pitchFamily="34" charset="0"/>
        <a:buChar char="•"/>
        <a:defRPr sz="4933" kern="1200">
          <a:solidFill>
            <a:schemeClr val="tx1"/>
          </a:solidFill>
          <a:latin typeface="+mn-lt"/>
          <a:ea typeface="+mn-ea"/>
          <a:cs typeface="+mn-cs"/>
        </a:defRPr>
      </a:lvl9pPr>
    </p:bodyStyle>
    <p:otherStyle>
      <a:defPPr>
        <a:defRPr lang="tr-TR"/>
      </a:defPPr>
      <a:lvl1pPr marL="0" algn="l" defTabSz="2506005" rtl="0" eaLnBrk="1" latinLnBrk="0" hangingPunct="1">
        <a:defRPr sz="4933" kern="1200">
          <a:solidFill>
            <a:schemeClr val="tx1"/>
          </a:solidFill>
          <a:latin typeface="+mn-lt"/>
          <a:ea typeface="+mn-ea"/>
          <a:cs typeface="+mn-cs"/>
        </a:defRPr>
      </a:lvl1pPr>
      <a:lvl2pPr marL="1253002" algn="l" defTabSz="2506005" rtl="0" eaLnBrk="1" latinLnBrk="0" hangingPunct="1">
        <a:defRPr sz="4933" kern="1200">
          <a:solidFill>
            <a:schemeClr val="tx1"/>
          </a:solidFill>
          <a:latin typeface="+mn-lt"/>
          <a:ea typeface="+mn-ea"/>
          <a:cs typeface="+mn-cs"/>
        </a:defRPr>
      </a:lvl2pPr>
      <a:lvl3pPr marL="2506005" algn="l" defTabSz="2506005" rtl="0" eaLnBrk="1" latinLnBrk="0" hangingPunct="1">
        <a:defRPr sz="4933" kern="1200">
          <a:solidFill>
            <a:schemeClr val="tx1"/>
          </a:solidFill>
          <a:latin typeface="+mn-lt"/>
          <a:ea typeface="+mn-ea"/>
          <a:cs typeface="+mn-cs"/>
        </a:defRPr>
      </a:lvl3pPr>
      <a:lvl4pPr marL="3759007" algn="l" defTabSz="2506005" rtl="0" eaLnBrk="1" latinLnBrk="0" hangingPunct="1">
        <a:defRPr sz="4933" kern="1200">
          <a:solidFill>
            <a:schemeClr val="tx1"/>
          </a:solidFill>
          <a:latin typeface="+mn-lt"/>
          <a:ea typeface="+mn-ea"/>
          <a:cs typeface="+mn-cs"/>
        </a:defRPr>
      </a:lvl4pPr>
      <a:lvl5pPr marL="5012009" algn="l" defTabSz="2506005" rtl="0" eaLnBrk="1" latinLnBrk="0" hangingPunct="1">
        <a:defRPr sz="4933" kern="1200">
          <a:solidFill>
            <a:schemeClr val="tx1"/>
          </a:solidFill>
          <a:latin typeface="+mn-lt"/>
          <a:ea typeface="+mn-ea"/>
          <a:cs typeface="+mn-cs"/>
        </a:defRPr>
      </a:lvl5pPr>
      <a:lvl6pPr marL="6265012" algn="l" defTabSz="2506005" rtl="0" eaLnBrk="1" latinLnBrk="0" hangingPunct="1">
        <a:defRPr sz="4933" kern="1200">
          <a:solidFill>
            <a:schemeClr val="tx1"/>
          </a:solidFill>
          <a:latin typeface="+mn-lt"/>
          <a:ea typeface="+mn-ea"/>
          <a:cs typeface="+mn-cs"/>
        </a:defRPr>
      </a:lvl6pPr>
      <a:lvl7pPr marL="7518014" algn="l" defTabSz="2506005" rtl="0" eaLnBrk="1" latinLnBrk="0" hangingPunct="1">
        <a:defRPr sz="4933" kern="1200">
          <a:solidFill>
            <a:schemeClr val="tx1"/>
          </a:solidFill>
          <a:latin typeface="+mn-lt"/>
          <a:ea typeface="+mn-ea"/>
          <a:cs typeface="+mn-cs"/>
        </a:defRPr>
      </a:lvl7pPr>
      <a:lvl8pPr marL="8771016" algn="l" defTabSz="2506005" rtl="0" eaLnBrk="1" latinLnBrk="0" hangingPunct="1">
        <a:defRPr sz="4933" kern="1200">
          <a:solidFill>
            <a:schemeClr val="tx1"/>
          </a:solidFill>
          <a:latin typeface="+mn-lt"/>
          <a:ea typeface="+mn-ea"/>
          <a:cs typeface="+mn-cs"/>
        </a:defRPr>
      </a:lvl8pPr>
      <a:lvl9pPr marL="10024019" algn="l" defTabSz="2506005" rtl="0" eaLnBrk="1" latinLnBrk="0" hangingPunct="1">
        <a:defRPr sz="49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image" Target="../media/image54.jpg"/></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467F378D-A000-47AE-83B2-D9954D8C9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48E26863-5660-4928-984A-CA2CFC8F6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29" y="2573785"/>
            <a:ext cx="12861205" cy="1160154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8" name="Freeform: Shape 57">
            <a:extLst>
              <a:ext uri="{FF2B5EF4-FFF2-40B4-BE49-F238E27FC236}">
                <a16:creationId xmlns:a16="http://schemas.microsoft.com/office/drawing/2014/main" id="{E7AD7F70-85A5-463C-9B1F-3182B60F8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970204" y="2573785"/>
            <a:ext cx="12861205" cy="1160154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60" name="Freeform: Shape 59">
            <a:extLst>
              <a:ext uri="{FF2B5EF4-FFF2-40B4-BE49-F238E27FC236}">
                <a16:creationId xmlns:a16="http://schemas.microsoft.com/office/drawing/2014/main" id="{13AF7514-9DD7-4ADB-84DF-5D8B61E73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21" y="14817202"/>
            <a:ext cx="33413699" cy="8823848"/>
          </a:xfrm>
          <a:custGeom>
            <a:avLst/>
            <a:gdLst>
              <a:gd name="connsiteX0" fmla="*/ 1462415 w 12192000"/>
              <a:gd name="connsiteY0" fmla="*/ 0 h 2685062"/>
              <a:gd name="connsiteX1" fmla="*/ 1494432 w 12192000"/>
              <a:gd name="connsiteY1" fmla="*/ 2457 h 2685062"/>
              <a:gd name="connsiteX2" fmla="*/ 1523667 w 12192000"/>
              <a:gd name="connsiteY2" fmla="*/ 11778 h 2685062"/>
              <a:gd name="connsiteX3" fmla="*/ 1523067 w 12192000"/>
              <a:gd name="connsiteY3" fmla="*/ 14207 h 2685062"/>
              <a:gd name="connsiteX4" fmla="*/ 1527695 w 12192000"/>
              <a:gd name="connsiteY4" fmla="*/ 15715 h 2685062"/>
              <a:gd name="connsiteX5" fmla="*/ 1532258 w 12192000"/>
              <a:gd name="connsiteY5" fmla="*/ 14518 h 2685062"/>
              <a:gd name="connsiteX6" fmla="*/ 1537796 w 12192000"/>
              <a:gd name="connsiteY6" fmla="*/ 16283 h 2685062"/>
              <a:gd name="connsiteX7" fmla="*/ 1553041 w 12192000"/>
              <a:gd name="connsiteY7" fmla="*/ 20452 h 2685062"/>
              <a:gd name="connsiteX8" fmla="*/ 1557495 w 12192000"/>
              <a:gd name="connsiteY8" fmla="*/ 25861 h 2685062"/>
              <a:gd name="connsiteX9" fmla="*/ 1617448 w 12192000"/>
              <a:gd name="connsiteY9" fmla="*/ 40977 h 2685062"/>
              <a:gd name="connsiteX10" fmla="*/ 1636697 w 12192000"/>
              <a:gd name="connsiteY10" fmla="*/ 39108 h 2685062"/>
              <a:gd name="connsiteX11" fmla="*/ 1657286 w 12192000"/>
              <a:gd name="connsiteY11" fmla="*/ 49000 h 2685062"/>
              <a:gd name="connsiteX12" fmla="*/ 1719191 w 12192000"/>
              <a:gd name="connsiteY12" fmla="*/ 56920 h 2685062"/>
              <a:gd name="connsiteX13" fmla="*/ 1787126 w 12192000"/>
              <a:gd name="connsiteY13" fmla="*/ 71960 h 2685062"/>
              <a:gd name="connsiteX14" fmla="*/ 1834555 w 12192000"/>
              <a:gd name="connsiteY14" fmla="*/ 86590 h 2685062"/>
              <a:gd name="connsiteX15" fmla="*/ 1966070 w 12192000"/>
              <a:gd name="connsiteY15" fmla="*/ 103987 h 2685062"/>
              <a:gd name="connsiteX16" fmla="*/ 2188582 w 12192000"/>
              <a:gd name="connsiteY16" fmla="*/ 124532 h 2685062"/>
              <a:gd name="connsiteX17" fmla="*/ 2234811 w 12192000"/>
              <a:gd name="connsiteY17" fmla="*/ 130739 h 2685062"/>
              <a:gd name="connsiteX18" fmla="*/ 2270005 w 12192000"/>
              <a:gd name="connsiteY18" fmla="*/ 143358 h 2685062"/>
              <a:gd name="connsiteX19" fmla="*/ 2274208 w 12192000"/>
              <a:gd name="connsiteY19" fmla="*/ 152634 h 2685062"/>
              <a:gd name="connsiteX20" fmla="*/ 2298905 w 12192000"/>
              <a:gd name="connsiteY20" fmla="*/ 157215 h 2685062"/>
              <a:gd name="connsiteX21" fmla="*/ 2304521 w 12192000"/>
              <a:gd name="connsiteY21" fmla="*/ 159957 h 2685062"/>
              <a:gd name="connsiteX22" fmla="*/ 2337696 w 12192000"/>
              <a:gd name="connsiteY22" fmla="*/ 174150 h 2685062"/>
              <a:gd name="connsiteX23" fmla="*/ 2432112 w 12192000"/>
              <a:gd name="connsiteY23" fmla="*/ 166646 h 2685062"/>
              <a:gd name="connsiteX24" fmla="*/ 2500149 w 12192000"/>
              <a:gd name="connsiteY24" fmla="*/ 168723 h 2685062"/>
              <a:gd name="connsiteX25" fmla="*/ 2504776 w 12192000"/>
              <a:gd name="connsiteY25" fmla="*/ 171455 h 2685062"/>
              <a:gd name="connsiteX26" fmla="*/ 2507358 w 12192000"/>
              <a:gd name="connsiteY26" fmla="*/ 177677 h 2685062"/>
              <a:gd name="connsiteX27" fmla="*/ 2518847 w 12192000"/>
              <a:gd name="connsiteY27" fmla="*/ 180936 h 2685062"/>
              <a:gd name="connsiteX28" fmla="*/ 2528864 w 12192000"/>
              <a:gd name="connsiteY28" fmla="*/ 188517 h 2685062"/>
              <a:gd name="connsiteX29" fmla="*/ 2938613 w 12192000"/>
              <a:gd name="connsiteY29" fmla="*/ 248764 h 2685062"/>
              <a:gd name="connsiteX30" fmla="*/ 3132513 w 12192000"/>
              <a:gd name="connsiteY30" fmla="*/ 229282 h 2685062"/>
              <a:gd name="connsiteX31" fmla="*/ 3208657 w 12192000"/>
              <a:gd name="connsiteY31" fmla="*/ 230814 h 2685062"/>
              <a:gd name="connsiteX32" fmla="*/ 3217904 w 12192000"/>
              <a:gd name="connsiteY32" fmla="*/ 237375 h 2685062"/>
              <a:gd name="connsiteX33" fmla="*/ 3330150 w 12192000"/>
              <a:gd name="connsiteY33" fmla="*/ 214762 h 2685062"/>
              <a:gd name="connsiteX34" fmla="*/ 3480527 w 12192000"/>
              <a:gd name="connsiteY34" fmla="*/ 231960 h 2685062"/>
              <a:gd name="connsiteX35" fmla="*/ 3591806 w 12192000"/>
              <a:gd name="connsiteY35" fmla="*/ 253003 h 2685062"/>
              <a:gd name="connsiteX36" fmla="*/ 3655143 w 12192000"/>
              <a:gd name="connsiteY36" fmla="*/ 261318 h 2685062"/>
              <a:gd name="connsiteX37" fmla="*/ 3700191 w 12192000"/>
              <a:gd name="connsiteY37" fmla="*/ 271235 h 2685062"/>
              <a:gd name="connsiteX38" fmla="*/ 3820459 w 12192000"/>
              <a:gd name="connsiteY38" fmla="*/ 275675 h 2685062"/>
              <a:gd name="connsiteX39" fmla="*/ 4022158 w 12192000"/>
              <a:gd name="connsiteY39" fmla="*/ 274341 h 2685062"/>
              <a:gd name="connsiteX40" fmla="*/ 4164508 w 12192000"/>
              <a:gd name="connsiteY40" fmla="*/ 309117 h 2685062"/>
              <a:gd name="connsiteX41" fmla="*/ 4246843 w 12192000"/>
              <a:gd name="connsiteY41" fmla="*/ 292417 h 2685062"/>
              <a:gd name="connsiteX42" fmla="*/ 4337133 w 12192000"/>
              <a:gd name="connsiteY42" fmla="*/ 304707 h 2685062"/>
              <a:gd name="connsiteX43" fmla="*/ 4696109 w 12192000"/>
              <a:gd name="connsiteY43" fmla="*/ 300060 h 2685062"/>
              <a:gd name="connsiteX44" fmla="*/ 4928090 w 12192000"/>
              <a:gd name="connsiteY44" fmla="*/ 291457 h 2685062"/>
              <a:gd name="connsiteX45" fmla="*/ 4960316 w 12192000"/>
              <a:gd name="connsiteY45" fmla="*/ 287841 h 2685062"/>
              <a:gd name="connsiteX46" fmla="*/ 4960840 w 12192000"/>
              <a:gd name="connsiteY46" fmla="*/ 285406 h 2685062"/>
              <a:gd name="connsiteX47" fmla="*/ 4965958 w 12192000"/>
              <a:gd name="connsiteY47" fmla="*/ 284802 h 2685062"/>
              <a:gd name="connsiteX48" fmla="*/ 4969785 w 12192000"/>
              <a:gd name="connsiteY48" fmla="*/ 286778 h 2685062"/>
              <a:gd name="connsiteX49" fmla="*/ 4975889 w 12192000"/>
              <a:gd name="connsiteY49" fmla="*/ 286093 h 2685062"/>
              <a:gd name="connsiteX50" fmla="*/ 4992382 w 12192000"/>
              <a:gd name="connsiteY50" fmla="*/ 284871 h 2685062"/>
              <a:gd name="connsiteX51" fmla="*/ 4999094 w 12192000"/>
              <a:gd name="connsiteY51" fmla="*/ 280499 h 2685062"/>
              <a:gd name="connsiteX52" fmla="*/ 5080965 w 12192000"/>
              <a:gd name="connsiteY52" fmla="*/ 282208 h 2685062"/>
              <a:gd name="connsiteX53" fmla="*/ 5105166 w 12192000"/>
              <a:gd name="connsiteY53" fmla="*/ 276473 h 2685062"/>
              <a:gd name="connsiteX54" fmla="*/ 5168054 w 12192000"/>
              <a:gd name="connsiteY54" fmla="*/ 280137 h 2685062"/>
              <a:gd name="connsiteX55" fmla="*/ 5239940 w 12192000"/>
              <a:gd name="connsiteY55" fmla="*/ 278079 h 2685062"/>
              <a:gd name="connsiteX56" fmla="*/ 5291998 w 12192000"/>
              <a:gd name="connsiteY56" fmla="*/ 272685 h 2685062"/>
              <a:gd name="connsiteX57" fmla="*/ 5425861 w 12192000"/>
              <a:gd name="connsiteY57" fmla="*/ 279926 h 2685062"/>
              <a:gd name="connsiteX58" fmla="*/ 5648321 w 12192000"/>
              <a:gd name="connsiteY58" fmla="*/ 300693 h 2685062"/>
              <a:gd name="connsiteX59" fmla="*/ 5695414 w 12192000"/>
              <a:gd name="connsiteY59" fmla="*/ 303150 h 2685062"/>
              <a:gd name="connsiteX60" fmla="*/ 5743064 w 12192000"/>
              <a:gd name="connsiteY60" fmla="*/ 289335 h 2685062"/>
              <a:gd name="connsiteX61" fmla="*/ 5768797 w 12192000"/>
              <a:gd name="connsiteY61" fmla="*/ 289436 h 2685062"/>
              <a:gd name="connsiteX62" fmla="*/ 5775419 w 12192000"/>
              <a:gd name="connsiteY62" fmla="*/ 287831 h 2685062"/>
              <a:gd name="connsiteX63" fmla="*/ 5813624 w 12192000"/>
              <a:gd name="connsiteY63" fmla="*/ 280263 h 2685062"/>
              <a:gd name="connsiteX64" fmla="*/ 5900676 w 12192000"/>
              <a:gd name="connsiteY64" fmla="*/ 304615 h 2685062"/>
              <a:gd name="connsiteX65" fmla="*/ 5966795 w 12192000"/>
              <a:gd name="connsiteY65" fmla="*/ 314993 h 2685062"/>
              <a:gd name="connsiteX66" fmla="*/ 5972463 w 12192000"/>
              <a:gd name="connsiteY66" fmla="*/ 313217 h 2685062"/>
              <a:gd name="connsiteX67" fmla="*/ 5977754 w 12192000"/>
              <a:gd name="connsiteY67" fmla="*/ 307726 h 2685062"/>
              <a:gd name="connsiteX68" fmla="*/ 5990232 w 12192000"/>
              <a:gd name="connsiteY68" fmla="*/ 306694 h 2685062"/>
              <a:gd name="connsiteX69" fmla="*/ 6003260 w 12192000"/>
              <a:gd name="connsiteY69" fmla="*/ 301250 h 2685062"/>
              <a:gd name="connsiteX70" fmla="*/ 6398655 w 12192000"/>
              <a:gd name="connsiteY70" fmla="*/ 340447 h 2685062"/>
              <a:gd name="connsiteX71" fmla="*/ 6477250 w 12192000"/>
              <a:gd name="connsiteY71" fmla="*/ 370643 h 2685062"/>
              <a:gd name="connsiteX72" fmla="*/ 6599996 w 12192000"/>
              <a:gd name="connsiteY72" fmla="*/ 371929 h 2685062"/>
              <a:gd name="connsiteX73" fmla="*/ 6673632 w 12192000"/>
              <a:gd name="connsiteY73" fmla="*/ 384303 h 2685062"/>
              <a:gd name="connsiteX74" fmla="*/ 6685461 w 12192000"/>
              <a:gd name="connsiteY74" fmla="*/ 379698 h 2685062"/>
              <a:gd name="connsiteX75" fmla="*/ 6782761 w 12192000"/>
              <a:gd name="connsiteY75" fmla="*/ 421766 h 2685062"/>
              <a:gd name="connsiteX76" fmla="*/ 6934599 w 12192000"/>
              <a:gd name="connsiteY76" fmla="*/ 432626 h 2685062"/>
              <a:gd name="connsiteX77" fmla="*/ 7050728 w 12192000"/>
              <a:gd name="connsiteY77" fmla="*/ 432695 h 2685062"/>
              <a:gd name="connsiteX78" fmla="*/ 7115167 w 12192000"/>
              <a:gd name="connsiteY78" fmla="*/ 436243 h 2685062"/>
              <a:gd name="connsiteX79" fmla="*/ 7162809 w 12192000"/>
              <a:gd name="connsiteY79" fmla="*/ 434931 h 2685062"/>
              <a:gd name="connsiteX80" fmla="*/ 7280034 w 12192000"/>
              <a:gd name="connsiteY80" fmla="*/ 452539 h 2685062"/>
              <a:gd name="connsiteX81" fmla="*/ 7472654 w 12192000"/>
              <a:gd name="connsiteY81" fmla="*/ 490482 h 2685062"/>
              <a:gd name="connsiteX82" fmla="*/ 7696080 w 12192000"/>
              <a:gd name="connsiteY82" fmla="*/ 514010 h 2685062"/>
              <a:gd name="connsiteX83" fmla="*/ 7788139 w 12192000"/>
              <a:gd name="connsiteY83" fmla="*/ 518649 h 2685062"/>
              <a:gd name="connsiteX84" fmla="*/ 8227756 w 12192000"/>
              <a:gd name="connsiteY84" fmla="*/ 558548 h 2685062"/>
              <a:gd name="connsiteX85" fmla="*/ 8328859 w 12192000"/>
              <a:gd name="connsiteY85" fmla="*/ 582867 h 2685062"/>
              <a:gd name="connsiteX86" fmla="*/ 8532898 w 12192000"/>
              <a:gd name="connsiteY86" fmla="*/ 668282 h 2685062"/>
              <a:gd name="connsiteX87" fmla="*/ 8792925 w 12192000"/>
              <a:gd name="connsiteY87" fmla="*/ 701900 h 2685062"/>
              <a:gd name="connsiteX88" fmla="*/ 8809491 w 12192000"/>
              <a:gd name="connsiteY88" fmla="*/ 717262 h 2685062"/>
              <a:gd name="connsiteX89" fmla="*/ 8814066 w 12192000"/>
              <a:gd name="connsiteY89" fmla="*/ 719410 h 2685062"/>
              <a:gd name="connsiteX90" fmla="*/ 8815751 w 12192000"/>
              <a:gd name="connsiteY90" fmla="*/ 718686 h 2685062"/>
              <a:gd name="connsiteX91" fmla="*/ 8840540 w 12192000"/>
              <a:gd name="connsiteY91" fmla="*/ 717083 h 2685062"/>
              <a:gd name="connsiteX92" fmla="*/ 8897062 w 12192000"/>
              <a:gd name="connsiteY92" fmla="*/ 697553 h 2685062"/>
              <a:gd name="connsiteX93" fmla="*/ 8965922 w 12192000"/>
              <a:gd name="connsiteY93" fmla="*/ 672885 h 2685062"/>
              <a:gd name="connsiteX94" fmla="*/ 9016694 w 12192000"/>
              <a:gd name="connsiteY94" fmla="*/ 669496 h 2685062"/>
              <a:gd name="connsiteX95" fmla="*/ 9139695 w 12192000"/>
              <a:gd name="connsiteY95" fmla="*/ 648174 h 2685062"/>
              <a:gd name="connsiteX96" fmla="*/ 9219129 w 12192000"/>
              <a:gd name="connsiteY96" fmla="*/ 639013 h 2685062"/>
              <a:gd name="connsiteX97" fmla="*/ 9221354 w 12192000"/>
              <a:gd name="connsiteY97" fmla="*/ 638501 h 2685062"/>
              <a:gd name="connsiteX98" fmla="*/ 9237592 w 12192000"/>
              <a:gd name="connsiteY98" fmla="*/ 642494 h 2685062"/>
              <a:gd name="connsiteX99" fmla="*/ 9236570 w 12192000"/>
              <a:gd name="connsiteY99" fmla="*/ 648762 h 2685062"/>
              <a:gd name="connsiteX100" fmla="*/ 9250521 w 12192000"/>
              <a:gd name="connsiteY100" fmla="*/ 654041 h 2685062"/>
              <a:gd name="connsiteX101" fmla="*/ 9279357 w 12192000"/>
              <a:gd name="connsiteY101" fmla="*/ 653083 h 2685062"/>
              <a:gd name="connsiteX102" fmla="*/ 9289731 w 12192000"/>
              <a:gd name="connsiteY102" fmla="*/ 656356 h 2685062"/>
              <a:gd name="connsiteX103" fmla="*/ 9293723 w 12192000"/>
              <a:gd name="connsiteY103" fmla="*/ 656237 h 2685062"/>
              <a:gd name="connsiteX104" fmla="*/ 9303097 w 12192000"/>
              <a:gd name="connsiteY104" fmla="*/ 656723 h 2685062"/>
              <a:gd name="connsiteX105" fmla="*/ 9302251 w 12192000"/>
              <a:gd name="connsiteY105" fmla="*/ 652725 h 2685062"/>
              <a:gd name="connsiteX106" fmla="*/ 9314122 w 12192000"/>
              <a:gd name="connsiteY106" fmla="*/ 645860 h 2685062"/>
              <a:gd name="connsiteX107" fmla="*/ 9367772 w 12192000"/>
              <a:gd name="connsiteY107" fmla="*/ 650683 h 2685062"/>
              <a:gd name="connsiteX108" fmla="*/ 9370291 w 12192000"/>
              <a:gd name="connsiteY108" fmla="*/ 655264 h 2685062"/>
              <a:gd name="connsiteX109" fmla="*/ 9377007 w 12192000"/>
              <a:gd name="connsiteY109" fmla="*/ 656308 h 2685062"/>
              <a:gd name="connsiteX110" fmla="*/ 9382497 w 12192000"/>
              <a:gd name="connsiteY110" fmla="*/ 652427 h 2685062"/>
              <a:gd name="connsiteX111" fmla="*/ 9474013 w 12192000"/>
              <a:gd name="connsiteY111" fmla="*/ 647005 h 2685062"/>
              <a:gd name="connsiteX112" fmla="*/ 9595899 w 12192000"/>
              <a:gd name="connsiteY112" fmla="*/ 646979 h 2685062"/>
              <a:gd name="connsiteX113" fmla="*/ 9681269 w 12192000"/>
              <a:gd name="connsiteY113" fmla="*/ 669984 h 2685062"/>
              <a:gd name="connsiteX114" fmla="*/ 9689635 w 12192000"/>
              <a:gd name="connsiteY114" fmla="*/ 666408 h 2685062"/>
              <a:gd name="connsiteX115" fmla="*/ 9750215 w 12192000"/>
              <a:gd name="connsiteY115" fmla="*/ 671056 h 2685062"/>
              <a:gd name="connsiteX116" fmla="*/ 9957974 w 12192000"/>
              <a:gd name="connsiteY116" fmla="*/ 715080 h 2685062"/>
              <a:gd name="connsiteX117" fmla="*/ 10076482 w 12192000"/>
              <a:gd name="connsiteY117" fmla="*/ 723397 h 2685062"/>
              <a:gd name="connsiteX118" fmla="*/ 10119263 w 12192000"/>
              <a:gd name="connsiteY118" fmla="*/ 721877 h 2685062"/>
              <a:gd name="connsiteX119" fmla="*/ 10190893 w 12192000"/>
              <a:gd name="connsiteY119" fmla="*/ 719606 h 2685062"/>
              <a:gd name="connsiteX120" fmla="*/ 10246203 w 12192000"/>
              <a:gd name="connsiteY120" fmla="*/ 706893 h 2685062"/>
              <a:gd name="connsiteX121" fmla="*/ 10305396 w 12192000"/>
              <a:gd name="connsiteY121" fmla="*/ 709359 h 2685062"/>
              <a:gd name="connsiteX122" fmla="*/ 10316856 w 12192000"/>
              <a:gd name="connsiteY122" fmla="*/ 724179 h 2685062"/>
              <a:gd name="connsiteX123" fmla="*/ 10380919 w 12192000"/>
              <a:gd name="connsiteY123" fmla="*/ 722193 h 2685062"/>
              <a:gd name="connsiteX124" fmla="*/ 10478351 w 12192000"/>
              <a:gd name="connsiteY124" fmla="*/ 717620 h 2685062"/>
              <a:gd name="connsiteX125" fmla="*/ 10533954 w 12192000"/>
              <a:gd name="connsiteY125" fmla="*/ 718660 h 2685062"/>
              <a:gd name="connsiteX126" fmla="*/ 10686474 w 12192000"/>
              <a:gd name="connsiteY126" fmla="*/ 717507 h 2685062"/>
              <a:gd name="connsiteX127" fmla="*/ 10839729 w 12192000"/>
              <a:gd name="connsiteY127" fmla="*/ 713306 h 2685062"/>
              <a:gd name="connsiteX128" fmla="*/ 10933271 w 12192000"/>
              <a:gd name="connsiteY128" fmla="*/ 693628 h 2685062"/>
              <a:gd name="connsiteX129" fmla="*/ 11058950 w 12192000"/>
              <a:gd name="connsiteY129" fmla="*/ 692031 h 2685062"/>
              <a:gd name="connsiteX130" fmla="*/ 11080388 w 12192000"/>
              <a:gd name="connsiteY130" fmla="*/ 689245 h 2685062"/>
              <a:gd name="connsiteX131" fmla="*/ 11108911 w 12192000"/>
              <a:gd name="connsiteY131" fmla="*/ 693363 h 2685062"/>
              <a:gd name="connsiteX132" fmla="*/ 11223119 w 12192000"/>
              <a:gd name="connsiteY132" fmla="*/ 710661 h 2685062"/>
              <a:gd name="connsiteX133" fmla="*/ 11311983 w 12192000"/>
              <a:gd name="connsiteY133" fmla="*/ 731410 h 2685062"/>
              <a:gd name="connsiteX134" fmla="*/ 11426940 w 12192000"/>
              <a:gd name="connsiteY134" fmla="*/ 727340 h 2685062"/>
              <a:gd name="connsiteX135" fmla="*/ 11495624 w 12192000"/>
              <a:gd name="connsiteY135" fmla="*/ 734858 h 2685062"/>
              <a:gd name="connsiteX136" fmla="*/ 11605975 w 12192000"/>
              <a:gd name="connsiteY136" fmla="*/ 762433 h 2685062"/>
              <a:gd name="connsiteX137" fmla="*/ 11756134 w 12192000"/>
              <a:gd name="connsiteY137" fmla="*/ 765012 h 2685062"/>
              <a:gd name="connsiteX138" fmla="*/ 11789788 w 12192000"/>
              <a:gd name="connsiteY138" fmla="*/ 745316 h 2685062"/>
              <a:gd name="connsiteX139" fmla="*/ 11832833 w 12192000"/>
              <a:gd name="connsiteY139" fmla="*/ 734720 h 2685062"/>
              <a:gd name="connsiteX140" fmla="*/ 11846338 w 12192000"/>
              <a:gd name="connsiteY140" fmla="*/ 765994 h 2685062"/>
              <a:gd name="connsiteX141" fmla="*/ 11972492 w 12192000"/>
              <a:gd name="connsiteY141" fmla="*/ 796180 h 2685062"/>
              <a:gd name="connsiteX142" fmla="*/ 12035979 w 12192000"/>
              <a:gd name="connsiteY142" fmla="*/ 807835 h 2685062"/>
              <a:gd name="connsiteX143" fmla="*/ 12135850 w 12192000"/>
              <a:gd name="connsiteY143" fmla="*/ 819056 h 2685062"/>
              <a:gd name="connsiteX144" fmla="*/ 12166092 w 12192000"/>
              <a:gd name="connsiteY144" fmla="*/ 823695 h 2685062"/>
              <a:gd name="connsiteX145" fmla="*/ 12190645 w 12192000"/>
              <a:gd name="connsiteY145" fmla="*/ 826863 h 2685062"/>
              <a:gd name="connsiteX146" fmla="*/ 12192000 w 12192000"/>
              <a:gd name="connsiteY146" fmla="*/ 880762 h 2685062"/>
              <a:gd name="connsiteX147" fmla="*/ 12192000 w 12192000"/>
              <a:gd name="connsiteY147" fmla="*/ 2685062 h 2685062"/>
              <a:gd name="connsiteX148" fmla="*/ 0 w 12192000"/>
              <a:gd name="connsiteY148" fmla="*/ 2685062 h 2685062"/>
              <a:gd name="connsiteX149" fmla="*/ 0 w 12192000"/>
              <a:gd name="connsiteY149" fmla="*/ 283917 h 2685062"/>
              <a:gd name="connsiteX150" fmla="*/ 44213 w 12192000"/>
              <a:gd name="connsiteY150" fmla="*/ 302297 h 2685062"/>
              <a:gd name="connsiteX151" fmla="*/ 172465 w 12192000"/>
              <a:gd name="connsiteY151" fmla="*/ 314866 h 2685062"/>
              <a:gd name="connsiteX152" fmla="*/ 223361 w 12192000"/>
              <a:gd name="connsiteY152" fmla="*/ 304828 h 2685062"/>
              <a:gd name="connsiteX153" fmla="*/ 320595 w 12192000"/>
              <a:gd name="connsiteY153" fmla="*/ 288341 h 2685062"/>
              <a:gd name="connsiteX154" fmla="*/ 401087 w 12192000"/>
              <a:gd name="connsiteY154" fmla="*/ 246745 h 2685062"/>
              <a:gd name="connsiteX155" fmla="*/ 495839 w 12192000"/>
              <a:gd name="connsiteY155" fmla="*/ 217305 h 2685062"/>
              <a:gd name="connsiteX156" fmla="*/ 507910 w 12192000"/>
              <a:gd name="connsiteY156" fmla="*/ 219773 h 2685062"/>
              <a:gd name="connsiteX157" fmla="*/ 561428 w 12192000"/>
              <a:gd name="connsiteY157" fmla="*/ 201460 h 2685062"/>
              <a:gd name="connsiteX158" fmla="*/ 712813 w 12192000"/>
              <a:gd name="connsiteY158" fmla="*/ 151411 h 2685062"/>
              <a:gd name="connsiteX159" fmla="*/ 819366 w 12192000"/>
              <a:gd name="connsiteY159" fmla="*/ 70479 h 2685062"/>
              <a:gd name="connsiteX160" fmla="*/ 862489 w 12192000"/>
              <a:gd name="connsiteY160" fmla="*/ 63238 h 2685062"/>
              <a:gd name="connsiteX161" fmla="*/ 934387 w 12192000"/>
              <a:gd name="connsiteY161" fmla="*/ 50788 h 2685062"/>
              <a:gd name="connsiteX162" fmla="*/ 948874 w 12192000"/>
              <a:gd name="connsiteY162" fmla="*/ 55208 h 2685062"/>
              <a:gd name="connsiteX163" fmla="*/ 955237 w 12192000"/>
              <a:gd name="connsiteY163" fmla="*/ 54040 h 2685062"/>
              <a:gd name="connsiteX164" fmla="*/ 955886 w 12192000"/>
              <a:gd name="connsiteY164" fmla="*/ 54325 h 2685062"/>
              <a:gd name="connsiteX165" fmla="*/ 957239 w 12192000"/>
              <a:gd name="connsiteY165" fmla="*/ 53673 h 2685062"/>
              <a:gd name="connsiteX166" fmla="*/ 971343 w 12192000"/>
              <a:gd name="connsiteY166" fmla="*/ 51086 h 2685062"/>
              <a:gd name="connsiteX167" fmla="*/ 1002063 w 12192000"/>
              <a:gd name="connsiteY167" fmla="*/ 54158 h 2685062"/>
              <a:gd name="connsiteX168" fmla="*/ 1020663 w 12192000"/>
              <a:gd name="connsiteY168" fmla="*/ 53408 h 2685062"/>
              <a:gd name="connsiteX169" fmla="*/ 1039181 w 12192000"/>
              <a:gd name="connsiteY169" fmla="*/ 40356 h 2685062"/>
              <a:gd name="connsiteX170" fmla="*/ 1051914 w 12192000"/>
              <a:gd name="connsiteY170" fmla="*/ 39166 h 2685062"/>
              <a:gd name="connsiteX171" fmla="*/ 1054501 w 12192000"/>
              <a:gd name="connsiteY171" fmla="*/ 37372 h 2685062"/>
              <a:gd name="connsiteX172" fmla="*/ 1061859 w 12192000"/>
              <a:gd name="connsiteY172" fmla="*/ 33902 h 2685062"/>
              <a:gd name="connsiteX173" fmla="*/ 1054558 w 12192000"/>
              <a:gd name="connsiteY173" fmla="*/ 30385 h 2685062"/>
              <a:gd name="connsiteX174" fmla="*/ 1140852 w 12192000"/>
              <a:gd name="connsiteY174" fmla="*/ 17327 h 2685062"/>
              <a:gd name="connsiteX175" fmla="*/ 1214144 w 12192000"/>
              <a:gd name="connsiteY175" fmla="*/ 6192 h 2685062"/>
              <a:gd name="connsiteX176" fmla="*/ 1338122 w 12192000"/>
              <a:gd name="connsiteY176" fmla="*/ 27996 h 2685062"/>
              <a:gd name="connsiteX177" fmla="*/ 1462415 w 12192000"/>
              <a:gd name="connsiteY177" fmla="*/ 0 h 268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685062">
                <a:moveTo>
                  <a:pt x="1462415" y="0"/>
                </a:moveTo>
                <a:lnTo>
                  <a:pt x="1494432" y="2457"/>
                </a:lnTo>
                <a:lnTo>
                  <a:pt x="1523667" y="11778"/>
                </a:lnTo>
                <a:lnTo>
                  <a:pt x="1523067" y="14207"/>
                </a:lnTo>
                <a:cubicBezTo>
                  <a:pt x="1523507" y="15871"/>
                  <a:pt x="1525127" y="16145"/>
                  <a:pt x="1527695" y="15715"/>
                </a:cubicBezTo>
                <a:lnTo>
                  <a:pt x="1532258" y="14518"/>
                </a:lnTo>
                <a:lnTo>
                  <a:pt x="1537796" y="16283"/>
                </a:lnTo>
                <a:lnTo>
                  <a:pt x="1553041" y="20452"/>
                </a:lnTo>
                <a:lnTo>
                  <a:pt x="1557495" y="25861"/>
                </a:lnTo>
                <a:cubicBezTo>
                  <a:pt x="1571578" y="34900"/>
                  <a:pt x="1608020" y="28047"/>
                  <a:pt x="1617448" y="40977"/>
                </a:cubicBezTo>
                <a:lnTo>
                  <a:pt x="1636697" y="39108"/>
                </a:lnTo>
                <a:lnTo>
                  <a:pt x="1657286" y="49000"/>
                </a:lnTo>
                <a:cubicBezTo>
                  <a:pt x="1676389" y="57312"/>
                  <a:pt x="1696470" y="62807"/>
                  <a:pt x="1719191" y="56920"/>
                </a:cubicBezTo>
                <a:cubicBezTo>
                  <a:pt x="1709669" y="73491"/>
                  <a:pt x="1773685" y="56115"/>
                  <a:pt x="1787126" y="71960"/>
                </a:cubicBezTo>
                <a:cubicBezTo>
                  <a:pt x="1795166" y="84864"/>
                  <a:pt x="1816465" y="82599"/>
                  <a:pt x="1834555" y="86590"/>
                </a:cubicBezTo>
                <a:cubicBezTo>
                  <a:pt x="1850712" y="99365"/>
                  <a:pt x="1937782" y="107374"/>
                  <a:pt x="1966070" y="103987"/>
                </a:cubicBezTo>
                <a:cubicBezTo>
                  <a:pt x="2043209" y="86564"/>
                  <a:pt x="2126459" y="137078"/>
                  <a:pt x="2188582" y="124532"/>
                </a:cubicBezTo>
                <a:cubicBezTo>
                  <a:pt x="2206064" y="124932"/>
                  <a:pt x="2221206" y="127247"/>
                  <a:pt x="2234811" y="130739"/>
                </a:cubicBezTo>
                <a:lnTo>
                  <a:pt x="2270005" y="143358"/>
                </a:lnTo>
                <a:lnTo>
                  <a:pt x="2274208" y="152634"/>
                </a:lnTo>
                <a:lnTo>
                  <a:pt x="2298905" y="157215"/>
                </a:lnTo>
                <a:lnTo>
                  <a:pt x="2304521" y="159957"/>
                </a:lnTo>
                <a:cubicBezTo>
                  <a:pt x="2315230" y="165224"/>
                  <a:pt x="2326016" y="170200"/>
                  <a:pt x="2337696" y="174150"/>
                </a:cubicBezTo>
                <a:cubicBezTo>
                  <a:pt x="2354259" y="137711"/>
                  <a:pt x="2439767" y="201742"/>
                  <a:pt x="2432112" y="166646"/>
                </a:cubicBezTo>
                <a:cubicBezTo>
                  <a:pt x="2482400" y="178172"/>
                  <a:pt x="2480978" y="159994"/>
                  <a:pt x="2500149" y="168723"/>
                </a:cubicBezTo>
                <a:lnTo>
                  <a:pt x="2504776" y="171455"/>
                </a:lnTo>
                <a:lnTo>
                  <a:pt x="2507358" y="177677"/>
                </a:lnTo>
                <a:lnTo>
                  <a:pt x="2518847" y="180936"/>
                </a:lnTo>
                <a:lnTo>
                  <a:pt x="2528864" y="188517"/>
                </a:lnTo>
                <a:cubicBezTo>
                  <a:pt x="2656589" y="189245"/>
                  <a:pt x="2818894" y="267460"/>
                  <a:pt x="2938613" y="248764"/>
                </a:cubicBezTo>
                <a:lnTo>
                  <a:pt x="3132513" y="229282"/>
                </a:lnTo>
                <a:cubicBezTo>
                  <a:pt x="3153391" y="218737"/>
                  <a:pt x="3187482" y="219423"/>
                  <a:pt x="3208657" y="230814"/>
                </a:cubicBezTo>
                <a:cubicBezTo>
                  <a:pt x="3212298" y="232773"/>
                  <a:pt x="3215412" y="234983"/>
                  <a:pt x="3217904" y="237375"/>
                </a:cubicBezTo>
                <a:cubicBezTo>
                  <a:pt x="3279351" y="212726"/>
                  <a:pt x="3298012" y="233121"/>
                  <a:pt x="3330150" y="214762"/>
                </a:cubicBezTo>
                <a:cubicBezTo>
                  <a:pt x="3405531" y="217422"/>
                  <a:pt x="3451160" y="247861"/>
                  <a:pt x="3480527" y="231960"/>
                </a:cubicBezTo>
                <a:cubicBezTo>
                  <a:pt x="3516075" y="238991"/>
                  <a:pt x="3553819" y="269164"/>
                  <a:pt x="3591806" y="253003"/>
                </a:cubicBezTo>
                <a:cubicBezTo>
                  <a:pt x="3586673" y="270421"/>
                  <a:pt x="3640034" y="246868"/>
                  <a:pt x="3655143" y="261318"/>
                </a:cubicBezTo>
                <a:cubicBezTo>
                  <a:pt x="3664868" y="273371"/>
                  <a:pt x="3683329" y="269035"/>
                  <a:pt x="3700191" y="271235"/>
                </a:cubicBezTo>
                <a:cubicBezTo>
                  <a:pt x="3717097" y="282363"/>
                  <a:pt x="3796016" y="281812"/>
                  <a:pt x="3820459" y="275675"/>
                </a:cubicBezTo>
                <a:cubicBezTo>
                  <a:pt x="3885463" y="250791"/>
                  <a:pt x="3969506" y="292904"/>
                  <a:pt x="4022158" y="274341"/>
                </a:cubicBezTo>
                <a:cubicBezTo>
                  <a:pt x="4084571" y="269096"/>
                  <a:pt x="4119856" y="297968"/>
                  <a:pt x="4164508" y="309117"/>
                </a:cubicBezTo>
                <a:cubicBezTo>
                  <a:pt x="4171915" y="271244"/>
                  <a:pt x="4260667" y="326583"/>
                  <a:pt x="4246843" y="292417"/>
                </a:cubicBezTo>
                <a:cubicBezTo>
                  <a:pt x="4309458" y="301142"/>
                  <a:pt x="4279869" y="266331"/>
                  <a:pt x="4337133" y="304707"/>
                </a:cubicBezTo>
                <a:cubicBezTo>
                  <a:pt x="4450694" y="292933"/>
                  <a:pt x="4593547" y="330375"/>
                  <a:pt x="4696109" y="300060"/>
                </a:cubicBezTo>
                <a:lnTo>
                  <a:pt x="4928090" y="291457"/>
                </a:lnTo>
                <a:lnTo>
                  <a:pt x="4960316" y="287841"/>
                </a:lnTo>
                <a:cubicBezTo>
                  <a:pt x="4960491" y="287029"/>
                  <a:pt x="4960665" y="286217"/>
                  <a:pt x="4960840" y="285406"/>
                </a:cubicBezTo>
                <a:cubicBezTo>
                  <a:pt x="4962018" y="283892"/>
                  <a:pt x="4963691" y="283924"/>
                  <a:pt x="4965958" y="284802"/>
                </a:cubicBezTo>
                <a:lnTo>
                  <a:pt x="4969785" y="286778"/>
                </a:lnTo>
                <a:lnTo>
                  <a:pt x="4975889" y="286093"/>
                </a:lnTo>
                <a:lnTo>
                  <a:pt x="4992382" y="284871"/>
                </a:lnTo>
                <a:lnTo>
                  <a:pt x="4999094" y="280499"/>
                </a:lnTo>
                <a:lnTo>
                  <a:pt x="5080965" y="282208"/>
                </a:lnTo>
                <a:lnTo>
                  <a:pt x="5105166" y="276473"/>
                </a:lnTo>
                <a:cubicBezTo>
                  <a:pt x="5127226" y="271982"/>
                  <a:pt x="5148953" y="270367"/>
                  <a:pt x="5168054" y="280137"/>
                </a:cubicBezTo>
                <a:cubicBezTo>
                  <a:pt x="5166431" y="262533"/>
                  <a:pt x="5219894" y="290815"/>
                  <a:pt x="5239940" y="278079"/>
                </a:cubicBezTo>
                <a:cubicBezTo>
                  <a:pt x="5253484" y="267178"/>
                  <a:pt x="5272860" y="273220"/>
                  <a:pt x="5291998" y="272685"/>
                </a:cubicBezTo>
                <a:cubicBezTo>
                  <a:pt x="5313255" y="263383"/>
                  <a:pt x="5400292" y="271538"/>
                  <a:pt x="5425861" y="279926"/>
                </a:cubicBezTo>
                <a:cubicBezTo>
                  <a:pt x="5491875" y="310639"/>
                  <a:pt x="5594484" y="277380"/>
                  <a:pt x="5648321" y="300693"/>
                </a:cubicBezTo>
                <a:cubicBezTo>
                  <a:pt x="5665248" y="303486"/>
                  <a:pt x="5680800" y="304021"/>
                  <a:pt x="5695414" y="303150"/>
                </a:cubicBezTo>
                <a:lnTo>
                  <a:pt x="5743064" y="289335"/>
                </a:lnTo>
                <a:lnTo>
                  <a:pt x="5768797" y="289436"/>
                </a:lnTo>
                <a:lnTo>
                  <a:pt x="5775419" y="287831"/>
                </a:lnTo>
                <a:cubicBezTo>
                  <a:pt x="5788059" y="284732"/>
                  <a:pt x="5800646" y="281926"/>
                  <a:pt x="5813624" y="280263"/>
                </a:cubicBezTo>
                <a:cubicBezTo>
                  <a:pt x="5812999" y="318182"/>
                  <a:pt x="5923892" y="272386"/>
                  <a:pt x="5900676" y="304615"/>
                </a:cubicBezTo>
                <a:cubicBezTo>
                  <a:pt x="5954067" y="302717"/>
                  <a:pt x="5944477" y="319870"/>
                  <a:pt x="5966795" y="314993"/>
                </a:cubicBezTo>
                <a:lnTo>
                  <a:pt x="5972463" y="313217"/>
                </a:lnTo>
                <a:lnTo>
                  <a:pt x="5977754" y="307726"/>
                </a:lnTo>
                <a:lnTo>
                  <a:pt x="5990232" y="306694"/>
                </a:lnTo>
                <a:lnTo>
                  <a:pt x="6003260" y="301250"/>
                </a:lnTo>
                <a:cubicBezTo>
                  <a:pt x="6125949" y="323771"/>
                  <a:pt x="6292426" y="300774"/>
                  <a:pt x="6398655" y="340447"/>
                </a:cubicBezTo>
                <a:lnTo>
                  <a:pt x="6477250" y="370643"/>
                </a:lnTo>
                <a:cubicBezTo>
                  <a:pt x="6518147" y="382960"/>
                  <a:pt x="6560561" y="347277"/>
                  <a:pt x="6599996" y="371929"/>
                </a:cubicBezTo>
                <a:cubicBezTo>
                  <a:pt x="6615225" y="385828"/>
                  <a:pt x="6648193" y="391366"/>
                  <a:pt x="6673632" y="384303"/>
                </a:cubicBezTo>
                <a:cubicBezTo>
                  <a:pt x="6678009" y="383088"/>
                  <a:pt x="6681993" y="381536"/>
                  <a:pt x="6685461" y="379698"/>
                </a:cubicBezTo>
                <a:cubicBezTo>
                  <a:pt x="6733172" y="414481"/>
                  <a:pt x="6760278" y="398336"/>
                  <a:pt x="6782761" y="421766"/>
                </a:cubicBezTo>
                <a:cubicBezTo>
                  <a:pt x="6856177" y="432921"/>
                  <a:pt x="6913662" y="412056"/>
                  <a:pt x="6934599" y="432626"/>
                </a:cubicBezTo>
                <a:cubicBezTo>
                  <a:pt x="6971837" y="432351"/>
                  <a:pt x="7021650" y="410307"/>
                  <a:pt x="7050728" y="432695"/>
                </a:cubicBezTo>
                <a:cubicBezTo>
                  <a:pt x="7053692" y="415076"/>
                  <a:pt x="7094152" y="447339"/>
                  <a:pt x="7115167" y="436243"/>
                </a:cubicBezTo>
                <a:cubicBezTo>
                  <a:pt x="7129937" y="426464"/>
                  <a:pt x="7145660" y="433973"/>
                  <a:pt x="7162809" y="434931"/>
                </a:cubicBezTo>
                <a:cubicBezTo>
                  <a:pt x="7184039" y="427343"/>
                  <a:pt x="7259393" y="442217"/>
                  <a:pt x="7280034" y="452539"/>
                </a:cubicBezTo>
                <a:cubicBezTo>
                  <a:pt x="7331046" y="488194"/>
                  <a:pt x="7430616" y="463128"/>
                  <a:pt x="7472654" y="490482"/>
                </a:cubicBezTo>
                <a:cubicBezTo>
                  <a:pt x="7541994" y="500728"/>
                  <a:pt x="7643498" y="509315"/>
                  <a:pt x="7696080" y="514010"/>
                </a:cubicBezTo>
                <a:cubicBezTo>
                  <a:pt x="7760013" y="517032"/>
                  <a:pt x="7715914" y="545003"/>
                  <a:pt x="7788139" y="518649"/>
                </a:cubicBezTo>
                <a:cubicBezTo>
                  <a:pt x="7891601" y="550571"/>
                  <a:pt x="8143222" y="510864"/>
                  <a:pt x="8227756" y="558548"/>
                </a:cubicBezTo>
                <a:cubicBezTo>
                  <a:pt x="8317876" y="569251"/>
                  <a:pt x="8261697" y="569546"/>
                  <a:pt x="8328859" y="582867"/>
                </a:cubicBezTo>
                <a:cubicBezTo>
                  <a:pt x="8336976" y="627379"/>
                  <a:pt x="8495085" y="643261"/>
                  <a:pt x="8532898" y="668282"/>
                </a:cubicBezTo>
                <a:cubicBezTo>
                  <a:pt x="8626867" y="678146"/>
                  <a:pt x="8698118" y="715603"/>
                  <a:pt x="8792925" y="701900"/>
                </a:cubicBezTo>
                <a:cubicBezTo>
                  <a:pt x="8796856" y="707882"/>
                  <a:pt x="8802564" y="712918"/>
                  <a:pt x="8809491" y="717262"/>
                </a:cubicBezTo>
                <a:lnTo>
                  <a:pt x="8814066" y="719410"/>
                </a:lnTo>
                <a:lnTo>
                  <a:pt x="8815751" y="718686"/>
                </a:lnTo>
                <a:cubicBezTo>
                  <a:pt x="8822134" y="717141"/>
                  <a:pt x="8829906" y="716502"/>
                  <a:pt x="8840540" y="717083"/>
                </a:cubicBezTo>
                <a:cubicBezTo>
                  <a:pt x="8844566" y="676948"/>
                  <a:pt x="8862586" y="704813"/>
                  <a:pt x="8897062" y="697553"/>
                </a:cubicBezTo>
                <a:cubicBezTo>
                  <a:pt x="8926967" y="693826"/>
                  <a:pt x="8941387" y="680067"/>
                  <a:pt x="8965922" y="672885"/>
                </a:cubicBezTo>
                <a:cubicBezTo>
                  <a:pt x="8985861" y="668208"/>
                  <a:pt x="8990451" y="680326"/>
                  <a:pt x="9016694" y="669496"/>
                </a:cubicBezTo>
                <a:cubicBezTo>
                  <a:pt x="9064226" y="680468"/>
                  <a:pt x="9102961" y="653230"/>
                  <a:pt x="9139695" y="648174"/>
                </a:cubicBezTo>
                <a:cubicBezTo>
                  <a:pt x="9151373" y="649226"/>
                  <a:pt x="9186538" y="645057"/>
                  <a:pt x="9219129" y="639013"/>
                </a:cubicBezTo>
                <a:lnTo>
                  <a:pt x="9221354" y="638501"/>
                </a:lnTo>
                <a:lnTo>
                  <a:pt x="9237592" y="642494"/>
                </a:lnTo>
                <a:cubicBezTo>
                  <a:pt x="9241555" y="644212"/>
                  <a:pt x="9242210" y="646204"/>
                  <a:pt x="9236570" y="648762"/>
                </a:cubicBezTo>
                <a:cubicBezTo>
                  <a:pt x="9241114" y="652055"/>
                  <a:pt x="9245782" y="653517"/>
                  <a:pt x="9250521" y="654041"/>
                </a:cubicBezTo>
                <a:cubicBezTo>
                  <a:pt x="9259996" y="655089"/>
                  <a:pt x="9269753" y="652386"/>
                  <a:pt x="9279357" y="653083"/>
                </a:cubicBezTo>
                <a:lnTo>
                  <a:pt x="9289731" y="656356"/>
                </a:lnTo>
                <a:lnTo>
                  <a:pt x="9293723" y="656237"/>
                </a:lnTo>
                <a:lnTo>
                  <a:pt x="9303097" y="656723"/>
                </a:lnTo>
                <a:lnTo>
                  <a:pt x="9302251" y="652725"/>
                </a:lnTo>
                <a:cubicBezTo>
                  <a:pt x="9300561" y="648869"/>
                  <a:pt x="9299408" y="644676"/>
                  <a:pt x="9314122" y="645860"/>
                </a:cubicBezTo>
                <a:cubicBezTo>
                  <a:pt x="9344433" y="650204"/>
                  <a:pt x="9356229" y="634440"/>
                  <a:pt x="9367772" y="650683"/>
                </a:cubicBezTo>
                <a:lnTo>
                  <a:pt x="9370291" y="655264"/>
                </a:lnTo>
                <a:lnTo>
                  <a:pt x="9377007" y="656308"/>
                </a:lnTo>
                <a:cubicBezTo>
                  <a:pt x="9380660" y="656340"/>
                  <a:pt x="9382824" y="655350"/>
                  <a:pt x="9382497" y="652427"/>
                </a:cubicBezTo>
                <a:cubicBezTo>
                  <a:pt x="9410043" y="665739"/>
                  <a:pt x="9444726" y="648939"/>
                  <a:pt x="9474013" y="647005"/>
                </a:cubicBezTo>
                <a:cubicBezTo>
                  <a:pt x="9494765" y="659508"/>
                  <a:pt x="9535746" y="643122"/>
                  <a:pt x="9595899" y="646979"/>
                </a:cubicBezTo>
                <a:cubicBezTo>
                  <a:pt x="9618462" y="661284"/>
                  <a:pt x="9636478" y="649421"/>
                  <a:pt x="9681269" y="669984"/>
                </a:cubicBezTo>
                <a:cubicBezTo>
                  <a:pt x="9683619" y="668616"/>
                  <a:pt x="9686437" y="667412"/>
                  <a:pt x="9689635" y="666408"/>
                </a:cubicBezTo>
                <a:cubicBezTo>
                  <a:pt x="9708219" y="660578"/>
                  <a:pt x="9735343" y="662659"/>
                  <a:pt x="9750215" y="671056"/>
                </a:cubicBezTo>
                <a:cubicBezTo>
                  <a:pt x="9822560" y="699676"/>
                  <a:pt x="9892985" y="704863"/>
                  <a:pt x="9957974" y="715080"/>
                </a:cubicBezTo>
                <a:cubicBezTo>
                  <a:pt x="10031995" y="724171"/>
                  <a:pt x="9987651" y="694466"/>
                  <a:pt x="10076482" y="723397"/>
                </a:cubicBezTo>
                <a:cubicBezTo>
                  <a:pt x="10088264" y="715403"/>
                  <a:pt x="10100170" y="715974"/>
                  <a:pt x="10119263" y="721877"/>
                </a:cubicBezTo>
                <a:cubicBezTo>
                  <a:pt x="10155360" y="725633"/>
                  <a:pt x="10156886" y="703170"/>
                  <a:pt x="10190893" y="719606"/>
                </a:cubicBezTo>
                <a:cubicBezTo>
                  <a:pt x="10186651" y="707114"/>
                  <a:pt x="10260542" y="720706"/>
                  <a:pt x="10246203" y="706893"/>
                </a:cubicBezTo>
                <a:cubicBezTo>
                  <a:pt x="10271921" y="697978"/>
                  <a:pt x="10280122" y="716866"/>
                  <a:pt x="10305396" y="709359"/>
                </a:cubicBezTo>
                <a:cubicBezTo>
                  <a:pt x="10332266" y="709354"/>
                  <a:pt x="10287753" y="720864"/>
                  <a:pt x="10316856" y="724179"/>
                </a:cubicBezTo>
                <a:cubicBezTo>
                  <a:pt x="10352558" y="726042"/>
                  <a:pt x="10348261" y="747938"/>
                  <a:pt x="10380919" y="722193"/>
                </a:cubicBezTo>
                <a:cubicBezTo>
                  <a:pt x="10416787" y="731946"/>
                  <a:pt x="10426384" y="719959"/>
                  <a:pt x="10478351" y="717620"/>
                </a:cubicBezTo>
                <a:cubicBezTo>
                  <a:pt x="10498311" y="726260"/>
                  <a:pt x="10516018" y="724144"/>
                  <a:pt x="10533954" y="718660"/>
                </a:cubicBezTo>
                <a:cubicBezTo>
                  <a:pt x="10583102" y="724237"/>
                  <a:pt x="10630104" y="717410"/>
                  <a:pt x="10686474" y="717507"/>
                </a:cubicBezTo>
                <a:cubicBezTo>
                  <a:pt x="10745160" y="730015"/>
                  <a:pt x="10779502" y="713124"/>
                  <a:pt x="10839729" y="713306"/>
                </a:cubicBezTo>
                <a:cubicBezTo>
                  <a:pt x="10895292" y="735596"/>
                  <a:pt x="10883335" y="689293"/>
                  <a:pt x="10933271" y="693628"/>
                </a:cubicBezTo>
                <a:cubicBezTo>
                  <a:pt x="11011861" y="715600"/>
                  <a:pt x="10933941" y="678563"/>
                  <a:pt x="11058950" y="692031"/>
                </a:cubicBezTo>
                <a:cubicBezTo>
                  <a:pt x="11065574" y="695312"/>
                  <a:pt x="11081347" y="693264"/>
                  <a:pt x="11080388" y="689245"/>
                </a:cubicBezTo>
                <a:cubicBezTo>
                  <a:pt x="11088176" y="690921"/>
                  <a:pt x="11106032" y="699551"/>
                  <a:pt x="11108911" y="693363"/>
                </a:cubicBezTo>
                <a:cubicBezTo>
                  <a:pt x="11149149" y="694912"/>
                  <a:pt x="11188483" y="700869"/>
                  <a:pt x="11223119" y="710661"/>
                </a:cubicBezTo>
                <a:cubicBezTo>
                  <a:pt x="11302059" y="704266"/>
                  <a:pt x="11255617" y="731239"/>
                  <a:pt x="11311983" y="731410"/>
                </a:cubicBezTo>
                <a:cubicBezTo>
                  <a:pt x="11358665" y="721567"/>
                  <a:pt x="11373894" y="732638"/>
                  <a:pt x="11426940" y="727340"/>
                </a:cubicBezTo>
                <a:cubicBezTo>
                  <a:pt x="11441993" y="748767"/>
                  <a:pt x="11476074" y="727962"/>
                  <a:pt x="11495624" y="734858"/>
                </a:cubicBezTo>
                <a:cubicBezTo>
                  <a:pt x="11530841" y="712823"/>
                  <a:pt x="11572173" y="761025"/>
                  <a:pt x="11605975" y="762433"/>
                </a:cubicBezTo>
                <a:cubicBezTo>
                  <a:pt x="11663316" y="761143"/>
                  <a:pt x="11727635" y="739871"/>
                  <a:pt x="11756134" y="765012"/>
                </a:cubicBezTo>
                <a:cubicBezTo>
                  <a:pt x="11761348" y="755468"/>
                  <a:pt x="11757526" y="741943"/>
                  <a:pt x="11789788" y="745316"/>
                </a:cubicBezTo>
                <a:cubicBezTo>
                  <a:pt x="11803253" y="740995"/>
                  <a:pt x="11807074" y="726138"/>
                  <a:pt x="11832833" y="734720"/>
                </a:cubicBezTo>
                <a:cubicBezTo>
                  <a:pt x="11798846" y="746443"/>
                  <a:pt x="11852821" y="750721"/>
                  <a:pt x="11846338" y="765994"/>
                </a:cubicBezTo>
                <a:cubicBezTo>
                  <a:pt x="11885947" y="777555"/>
                  <a:pt x="11979991" y="768560"/>
                  <a:pt x="11972492" y="796180"/>
                </a:cubicBezTo>
                <a:cubicBezTo>
                  <a:pt x="11982931" y="813135"/>
                  <a:pt x="12037186" y="790090"/>
                  <a:pt x="12035979" y="807835"/>
                </a:cubicBezTo>
                <a:cubicBezTo>
                  <a:pt x="12059694" y="797410"/>
                  <a:pt x="12098516" y="817951"/>
                  <a:pt x="12135850" y="819056"/>
                </a:cubicBezTo>
                <a:cubicBezTo>
                  <a:pt x="12142309" y="827359"/>
                  <a:pt x="12150917" y="827343"/>
                  <a:pt x="12166092" y="823695"/>
                </a:cubicBezTo>
                <a:lnTo>
                  <a:pt x="12190645" y="826863"/>
                </a:lnTo>
                <a:lnTo>
                  <a:pt x="12192000" y="880762"/>
                </a:lnTo>
                <a:lnTo>
                  <a:pt x="12192000" y="2685062"/>
                </a:lnTo>
                <a:lnTo>
                  <a:pt x="0" y="2685062"/>
                </a:lnTo>
                <a:lnTo>
                  <a:pt x="0" y="283917"/>
                </a:lnTo>
                <a:lnTo>
                  <a:pt x="44213" y="302297"/>
                </a:lnTo>
                <a:cubicBezTo>
                  <a:pt x="57125" y="321111"/>
                  <a:pt x="151150" y="310991"/>
                  <a:pt x="172465" y="314866"/>
                </a:cubicBezTo>
                <a:cubicBezTo>
                  <a:pt x="201883" y="307918"/>
                  <a:pt x="192551" y="309357"/>
                  <a:pt x="223361" y="304828"/>
                </a:cubicBezTo>
                <a:cubicBezTo>
                  <a:pt x="235273" y="283233"/>
                  <a:pt x="290082" y="292239"/>
                  <a:pt x="320595" y="288341"/>
                </a:cubicBezTo>
                <a:cubicBezTo>
                  <a:pt x="326821" y="269140"/>
                  <a:pt x="347105" y="264031"/>
                  <a:pt x="401087" y="246745"/>
                </a:cubicBezTo>
                <a:cubicBezTo>
                  <a:pt x="407068" y="225028"/>
                  <a:pt x="475269" y="251137"/>
                  <a:pt x="495839" y="217305"/>
                </a:cubicBezTo>
                <a:cubicBezTo>
                  <a:pt x="499633" y="218429"/>
                  <a:pt x="503698" y="219260"/>
                  <a:pt x="507910" y="219773"/>
                </a:cubicBezTo>
                <a:cubicBezTo>
                  <a:pt x="532375" y="222751"/>
                  <a:pt x="556339" y="214552"/>
                  <a:pt x="561428" y="201460"/>
                </a:cubicBezTo>
                <a:cubicBezTo>
                  <a:pt x="599747" y="152259"/>
                  <a:pt x="661201" y="177254"/>
                  <a:pt x="712813" y="151411"/>
                </a:cubicBezTo>
                <a:cubicBezTo>
                  <a:pt x="774420" y="124993"/>
                  <a:pt x="765426" y="123535"/>
                  <a:pt x="819366" y="70479"/>
                </a:cubicBezTo>
                <a:cubicBezTo>
                  <a:pt x="839647" y="77460"/>
                  <a:pt x="850544" y="74267"/>
                  <a:pt x="862489" y="63238"/>
                </a:cubicBezTo>
                <a:cubicBezTo>
                  <a:pt x="893284" y="51157"/>
                  <a:pt x="919686" y="77447"/>
                  <a:pt x="934387" y="50788"/>
                </a:cubicBezTo>
                <a:cubicBezTo>
                  <a:pt x="936825" y="54711"/>
                  <a:pt x="942184" y="55671"/>
                  <a:pt x="948874" y="55208"/>
                </a:cubicBezTo>
                <a:lnTo>
                  <a:pt x="955237" y="54040"/>
                </a:lnTo>
                <a:lnTo>
                  <a:pt x="955886" y="54325"/>
                </a:lnTo>
                <a:lnTo>
                  <a:pt x="957239" y="53673"/>
                </a:lnTo>
                <a:lnTo>
                  <a:pt x="971343" y="51086"/>
                </a:lnTo>
                <a:cubicBezTo>
                  <a:pt x="986863" y="47540"/>
                  <a:pt x="1001346" y="44460"/>
                  <a:pt x="1002063" y="54158"/>
                </a:cubicBezTo>
                <a:cubicBezTo>
                  <a:pt x="1010763" y="55438"/>
                  <a:pt x="1016476" y="54893"/>
                  <a:pt x="1020663" y="53408"/>
                </a:cubicBezTo>
                <a:cubicBezTo>
                  <a:pt x="1029036" y="50440"/>
                  <a:pt x="1031306" y="43717"/>
                  <a:pt x="1039181" y="40356"/>
                </a:cubicBezTo>
                <a:lnTo>
                  <a:pt x="1051914" y="39166"/>
                </a:lnTo>
                <a:lnTo>
                  <a:pt x="1054501" y="37372"/>
                </a:lnTo>
                <a:lnTo>
                  <a:pt x="1061859" y="33902"/>
                </a:lnTo>
                <a:lnTo>
                  <a:pt x="1054558" y="30385"/>
                </a:lnTo>
                <a:cubicBezTo>
                  <a:pt x="1046905" y="27358"/>
                  <a:pt x="1128596" y="22367"/>
                  <a:pt x="1140852" y="17327"/>
                </a:cubicBezTo>
                <a:lnTo>
                  <a:pt x="1214144" y="6192"/>
                </a:lnTo>
                <a:lnTo>
                  <a:pt x="1338122" y="27996"/>
                </a:lnTo>
                <a:cubicBezTo>
                  <a:pt x="1367144" y="1801"/>
                  <a:pt x="1432673" y="14019"/>
                  <a:pt x="1462415"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68230D8A-C07F-D90A-8C03-772885FD15BB}"/>
              </a:ext>
            </a:extLst>
          </p:cNvPr>
          <p:cNvSpPr txBox="1"/>
          <p:nvPr/>
        </p:nvSpPr>
        <p:spPr>
          <a:xfrm>
            <a:off x="4889331" y="17953660"/>
            <a:ext cx="24512145" cy="2953311"/>
          </a:xfrm>
          <a:prstGeom prst="rect">
            <a:avLst/>
          </a:prstGeom>
        </p:spPr>
        <p:txBody>
          <a:bodyPr vert="horz" lIns="91440" tIns="45720" rIns="91440" bIns="45720" rtlCol="0" anchor="b" anchorCtr="1">
            <a:normAutofit fontScale="92500" lnSpcReduction="20000"/>
          </a:bodyPr>
          <a:lstStyle/>
          <a:p>
            <a:pPr>
              <a:lnSpc>
                <a:spcPct val="90000"/>
              </a:lnSpc>
              <a:spcBef>
                <a:spcPct val="0"/>
              </a:spcBef>
              <a:spcAft>
                <a:spcPts val="600"/>
              </a:spcAft>
            </a:pPr>
            <a:r>
              <a:rPr lang="en-US" sz="13600" b="1" cap="all" spc="-50" dirty="0">
                <a:solidFill>
                  <a:schemeClr val="bg1">
                    <a:lumMod val="50000"/>
                  </a:schemeClr>
                </a:solidFill>
                <a:latin typeface="Abadi" panose="020B0604020104020204" pitchFamily="34" charset="0"/>
                <a:ea typeface="+mj-ea"/>
                <a:cs typeface="+mj-cs"/>
              </a:rPr>
              <a:t>SÜRDÜRÜLEBİLİRLİK RAPORU 202</a:t>
            </a:r>
            <a:r>
              <a:rPr lang="tr-TR" sz="13600" b="1" cap="all" spc="-50" dirty="0">
                <a:solidFill>
                  <a:schemeClr val="bg1">
                    <a:lumMod val="50000"/>
                  </a:schemeClr>
                </a:solidFill>
                <a:latin typeface="Abadi" panose="020B0604020104020204" pitchFamily="34" charset="0"/>
                <a:ea typeface="+mj-ea"/>
                <a:cs typeface="+mj-cs"/>
              </a:rPr>
              <a:t>5</a:t>
            </a:r>
            <a:endParaRPr lang="en-US" sz="13600" b="1" cap="all" spc="-50" dirty="0">
              <a:solidFill>
                <a:schemeClr val="bg1">
                  <a:lumMod val="50000"/>
                </a:schemeClr>
              </a:solidFill>
              <a:latin typeface="Abadi" panose="020B0604020104020204" pitchFamily="34" charset="0"/>
              <a:ea typeface="+mj-ea"/>
              <a:cs typeface="+mj-cs"/>
            </a:endParaRPr>
          </a:p>
        </p:txBody>
      </p:sp>
      <p:pic>
        <p:nvPicPr>
          <p:cNvPr id="5" name="Resim 4">
            <a:extLst>
              <a:ext uri="{FF2B5EF4-FFF2-40B4-BE49-F238E27FC236}">
                <a16:creationId xmlns:a16="http://schemas.microsoft.com/office/drawing/2014/main" id="{F623A179-4B2A-A490-AFAC-CC2F334B91B4}"/>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4458089" y="4045966"/>
            <a:ext cx="11427486" cy="8657185"/>
          </a:xfrm>
          <a:prstGeom prst="rect">
            <a:avLst/>
          </a:prstGeom>
        </p:spPr>
      </p:pic>
      <p:sp>
        <p:nvSpPr>
          <p:cNvPr id="62" name="Rectangle 6">
            <a:extLst>
              <a:ext uri="{FF2B5EF4-FFF2-40B4-BE49-F238E27FC236}">
                <a16:creationId xmlns:a16="http://schemas.microsoft.com/office/drawing/2014/main" id="{D7538F2A-6532-4E38-8354-21841BB0B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098722" y="7241786"/>
            <a:ext cx="3540349" cy="99072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Resim 5" descr="bina, dış mekan, ağaç, yüzme havuzu içeren bir resim&#10;&#10;Açıklama otomatik olarak oluşturuldu">
            <a:extLst>
              <a:ext uri="{FF2B5EF4-FFF2-40B4-BE49-F238E27FC236}">
                <a16:creationId xmlns:a16="http://schemas.microsoft.com/office/drawing/2014/main" id="{20A8A77B-5489-4DB4-8D27-FF499D6C03D0}"/>
              </a:ext>
            </a:extLst>
          </p:cNvPr>
          <p:cNvPicPr>
            <a:picLocks noChangeAspect="1"/>
          </p:cNvPicPr>
          <p:nvPr/>
        </p:nvPicPr>
        <p:blipFill>
          <a:blip r:embed="rId4">
            <a:alphaModFix amt="70000"/>
          </a:blip>
          <a:stretch>
            <a:fillRect/>
          </a:stretch>
        </p:blipFill>
        <p:spPr>
          <a:xfrm>
            <a:off x="17687063" y="3481755"/>
            <a:ext cx="11714413" cy="9812214"/>
          </a:xfrm>
          <a:prstGeom prst="rect">
            <a:avLst/>
          </a:prstGeom>
          <a:ln>
            <a:noFill/>
          </a:ln>
          <a:effectLst>
            <a:softEdge rad="112500"/>
          </a:effectLst>
        </p:spPr>
      </p:pic>
      <p:sp>
        <p:nvSpPr>
          <p:cNvPr id="4" name="Rectangle 2">
            <a:extLst>
              <a:ext uri="{FF2B5EF4-FFF2-40B4-BE49-F238E27FC236}">
                <a16:creationId xmlns:a16="http://schemas.microsoft.com/office/drawing/2014/main" id="{E631EE60-FC28-4688-0203-E8CB065BF83C}"/>
              </a:ext>
            </a:extLst>
          </p:cNvPr>
          <p:cNvSpPr>
            <a:spLocks noChangeArrowheads="1"/>
          </p:cNvSpPr>
          <p:nvPr/>
        </p:nvSpPr>
        <p:spPr bwMode="auto">
          <a:xfrm>
            <a:off x="0" y="0"/>
            <a:ext cx="33413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2" name="Metin kutusu 1">
            <a:extLst>
              <a:ext uri="{FF2B5EF4-FFF2-40B4-BE49-F238E27FC236}">
                <a16:creationId xmlns:a16="http://schemas.microsoft.com/office/drawing/2014/main" id="{989F8B79-228A-6811-9474-E865B5A4F1C4}"/>
              </a:ext>
            </a:extLst>
          </p:cNvPr>
          <p:cNvSpPr txBox="1"/>
          <p:nvPr/>
        </p:nvSpPr>
        <p:spPr>
          <a:xfrm>
            <a:off x="-10783663" y="20497976"/>
            <a:ext cx="24512145" cy="2953311"/>
          </a:xfrm>
          <a:prstGeom prst="rect">
            <a:avLst/>
          </a:prstGeom>
        </p:spPr>
        <p:txBody>
          <a:bodyPr vert="horz" lIns="91440" tIns="45720" rIns="91440" bIns="45720" rtlCol="0" anchor="b" anchorCtr="1">
            <a:normAutofit/>
          </a:bodyPr>
          <a:lstStyle/>
          <a:p>
            <a:pPr>
              <a:lnSpc>
                <a:spcPct val="90000"/>
              </a:lnSpc>
              <a:spcBef>
                <a:spcPct val="0"/>
              </a:spcBef>
              <a:spcAft>
                <a:spcPts val="600"/>
              </a:spcAft>
            </a:pPr>
            <a:r>
              <a:rPr lang="tr-TR" sz="4800" b="1" cap="all" spc="-50" dirty="0">
                <a:solidFill>
                  <a:schemeClr val="bg1">
                    <a:lumMod val="50000"/>
                  </a:schemeClr>
                </a:solidFill>
                <a:latin typeface="Abadi" panose="020B0604020104020204" pitchFamily="34" charset="0"/>
                <a:ea typeface="+mj-ea"/>
                <a:cs typeface="+mj-cs"/>
              </a:rPr>
              <a:t>SAYI:2</a:t>
            </a:r>
            <a:endParaRPr lang="en-US" sz="4800" b="1" cap="all" spc="-50" dirty="0">
              <a:solidFill>
                <a:schemeClr val="bg1">
                  <a:lumMod val="50000"/>
                </a:schemeClr>
              </a:solidFill>
              <a:latin typeface="Abadi" panose="020B0604020104020204" pitchFamily="34" charset="0"/>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D94E88-5045-19DE-D1F7-8EF6D84403A9}"/>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A801467F-BF51-4CDD-4D15-C6F22C079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339711"/>
            <a:ext cx="33413700" cy="2539055"/>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9C29701A-75E1-7024-054C-B402C9C68DD4}"/>
              </a:ext>
            </a:extLst>
          </p:cNvPr>
          <p:cNvSpPr txBox="1"/>
          <p:nvPr/>
        </p:nvSpPr>
        <p:spPr>
          <a:xfrm>
            <a:off x="9738778" y="365647"/>
            <a:ext cx="14706933" cy="2567616"/>
          </a:xfrm>
          <a:prstGeom prst="rect">
            <a:avLst/>
          </a:prstGeom>
        </p:spPr>
        <p:txBody>
          <a:bodyPr vert="horz" lIns="91440" tIns="45720" rIns="91440" bIns="45720" rtlCol="0" anchor="ctr">
            <a:normAutofit/>
          </a:bodyPr>
          <a:lstStyle/>
          <a:p>
            <a:pPr marR="174625" algn="ctr">
              <a:lnSpc>
                <a:spcPct val="90000"/>
              </a:lnSpc>
              <a:spcBef>
                <a:spcPct val="0"/>
              </a:spcBef>
              <a:spcAft>
                <a:spcPts val="800"/>
              </a:spcAft>
            </a:pPr>
            <a:r>
              <a:rPr lang="tr-TR" sz="6600" b="1" dirty="0">
                <a:solidFill>
                  <a:schemeClr val="tx1">
                    <a:lumMod val="85000"/>
                    <a:lumOff val="15000"/>
                  </a:schemeClr>
                </a:solidFill>
                <a:effectLst/>
                <a:latin typeface="+mj-lt"/>
                <a:ea typeface="+mj-ea"/>
                <a:cs typeface="+mj-cs"/>
              </a:rPr>
              <a:t>OTEL ODALARI</a:t>
            </a:r>
            <a:endParaRPr lang="en-US" sz="6600" dirty="0">
              <a:solidFill>
                <a:schemeClr val="tx1">
                  <a:lumMod val="85000"/>
                  <a:lumOff val="15000"/>
                </a:schemeClr>
              </a:solidFill>
              <a:effectLst/>
              <a:latin typeface="+mj-lt"/>
              <a:ea typeface="+mj-ea"/>
              <a:cs typeface="+mj-cs"/>
            </a:endParaRPr>
          </a:p>
        </p:txBody>
      </p:sp>
      <p:cxnSp>
        <p:nvCxnSpPr>
          <p:cNvPr id="35" name="Straight Connector 34">
            <a:extLst>
              <a:ext uri="{FF2B5EF4-FFF2-40B4-BE49-F238E27FC236}">
                <a16:creationId xmlns:a16="http://schemas.microsoft.com/office/drawing/2014/main" id="{BC55BFB9-27B7-9BD3-A628-90587D3F6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8070280"/>
            <a:ext cx="334137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3A1BAEC-25AB-4A99-A07C-4FC93496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1148198"/>
            <a:ext cx="334137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 name="Düz Bağlayıcı 7">
            <a:extLst>
              <a:ext uri="{FF2B5EF4-FFF2-40B4-BE49-F238E27FC236}">
                <a16:creationId xmlns:a16="http://schemas.microsoft.com/office/drawing/2014/main" id="{64B5EF3B-7074-BF94-B979-ED4ECB5455FE}"/>
              </a:ext>
            </a:extLst>
          </p:cNvPr>
          <p:cNvCxnSpPr>
            <a:cxnSpLocks/>
          </p:cNvCxnSpPr>
          <p:nvPr/>
        </p:nvCxnSpPr>
        <p:spPr>
          <a:xfrm>
            <a:off x="17092246" y="18700716"/>
            <a:ext cx="0" cy="181704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4" name="Resim 3" descr="ekran görüntüsü, pencere, gayrimenkul, kolaj içeren bir resim&#10;&#10;Açıklama otomatik olarak oluşturuldu">
            <a:extLst>
              <a:ext uri="{FF2B5EF4-FFF2-40B4-BE49-F238E27FC236}">
                <a16:creationId xmlns:a16="http://schemas.microsoft.com/office/drawing/2014/main" id="{FE003620-DBF8-F852-14D0-2FD7F8010012}"/>
              </a:ext>
            </a:extLst>
          </p:cNvPr>
          <p:cNvPicPr>
            <a:picLocks noChangeAspect="1"/>
          </p:cNvPicPr>
          <p:nvPr/>
        </p:nvPicPr>
        <p:blipFill>
          <a:blip r:embed="rId2"/>
          <a:stretch>
            <a:fillRect/>
          </a:stretch>
        </p:blipFill>
        <p:spPr>
          <a:xfrm>
            <a:off x="2621130" y="3516923"/>
            <a:ext cx="28942231" cy="13386036"/>
          </a:xfrm>
          <a:prstGeom prst="rect">
            <a:avLst/>
          </a:prstGeom>
        </p:spPr>
      </p:pic>
      <p:sp>
        <p:nvSpPr>
          <p:cNvPr id="6" name="Dikdörtgen 5">
            <a:extLst>
              <a:ext uri="{FF2B5EF4-FFF2-40B4-BE49-F238E27FC236}">
                <a16:creationId xmlns:a16="http://schemas.microsoft.com/office/drawing/2014/main" id="{744821BA-38FC-2DCB-0817-416472081BE4}"/>
              </a:ext>
            </a:extLst>
          </p:cNvPr>
          <p:cNvSpPr/>
          <p:nvPr/>
        </p:nvSpPr>
        <p:spPr>
          <a:xfrm>
            <a:off x="15650308" y="18070280"/>
            <a:ext cx="2250830" cy="28084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623BFAA0-6901-E7C1-071F-3C77A1D015E3}"/>
              </a:ext>
            </a:extLst>
          </p:cNvPr>
          <p:cNvSpPr txBox="1"/>
          <p:nvPr/>
        </p:nvSpPr>
        <p:spPr>
          <a:xfrm>
            <a:off x="3007697" y="18840319"/>
            <a:ext cx="28169098" cy="2567616"/>
          </a:xfrm>
          <a:prstGeom prst="rect">
            <a:avLst/>
          </a:prstGeom>
          <a:solidFill>
            <a:schemeClr val="bg1"/>
          </a:solidFill>
        </p:spPr>
        <p:txBody>
          <a:bodyPr vert="horz" lIns="91440" tIns="45720" rIns="91440" bIns="45720" rtlCol="0" anchor="ctr">
            <a:normAutofit/>
          </a:bodyPr>
          <a:lstStyle/>
          <a:p>
            <a:pPr marR="174625" algn="ctr">
              <a:lnSpc>
                <a:spcPct val="90000"/>
              </a:lnSpc>
              <a:spcBef>
                <a:spcPct val="0"/>
              </a:spcBef>
              <a:spcAft>
                <a:spcPts val="800"/>
              </a:spcAft>
            </a:pPr>
            <a:r>
              <a:rPr lang="tr-TR" sz="5400" dirty="0">
                <a:solidFill>
                  <a:schemeClr val="tx1">
                    <a:lumMod val="85000"/>
                    <a:lumOff val="15000"/>
                  </a:schemeClr>
                </a:solidFill>
                <a:latin typeface="+mj-lt"/>
                <a:ea typeface="+mj-ea"/>
                <a:cs typeface="+mj-cs"/>
              </a:rPr>
              <a:t>21 dönüm yemyeşil bir bahçe içerisinde, modern ve doğa dostu otelimiz; metrekare baz alınarak kategorileşen ve adını bahçesindeki narenciye ağaçlarından almış 8 ayrı oda tipi ve 52 odadan oluşmaktadır. </a:t>
            </a:r>
            <a:endParaRPr lang="en-US" sz="5400" dirty="0">
              <a:solidFill>
                <a:schemeClr val="tx1">
                  <a:lumMod val="85000"/>
                  <a:lumOff val="15000"/>
                </a:schemeClr>
              </a:solidFill>
              <a:effectLst/>
              <a:latin typeface="+mj-lt"/>
              <a:ea typeface="+mj-ea"/>
              <a:cs typeface="+mj-cs"/>
            </a:endParaRPr>
          </a:p>
        </p:txBody>
      </p:sp>
    </p:spTree>
    <p:extLst>
      <p:ext uri="{BB962C8B-B14F-4D97-AF65-F5344CB8AC3E}">
        <p14:creationId xmlns:p14="http://schemas.microsoft.com/office/powerpoint/2010/main" val="3601154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F80281-88F8-6533-BFB0-D9BCF33C18C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8B49ED-6693-497D-8823-F50F891E8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05346"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DCD3BD4-4F32-431E-A9C3-8D2DA60CD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36AAC24-A98C-465E-AFEE-69D698E77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custGeom>
            <a:avLst/>
            <a:gdLst>
              <a:gd name="connsiteX0" fmla="*/ 9149158 w 12192000"/>
              <a:gd name="connsiteY0" fmla="*/ 2038490 h 6858000"/>
              <a:gd name="connsiteX1" fmla="*/ 9164184 w 12192000"/>
              <a:gd name="connsiteY1" fmla="*/ 2044026 h 6858000"/>
              <a:gd name="connsiteX2" fmla="*/ 9172532 w 12192000"/>
              <a:gd name="connsiteY2" fmla="*/ 2045543 h 6858000"/>
              <a:gd name="connsiteX3" fmla="*/ 9171580 w 12192000"/>
              <a:gd name="connsiteY3" fmla="*/ 2056997 h 6858000"/>
              <a:gd name="connsiteX4" fmla="*/ 9161257 w 12192000"/>
              <a:gd name="connsiteY4" fmla="*/ 2098605 h 6858000"/>
              <a:gd name="connsiteX5" fmla="*/ 9138232 w 12192000"/>
              <a:gd name="connsiteY5" fmla="*/ 2059518 h 6858000"/>
              <a:gd name="connsiteX6" fmla="*/ 9149158 w 12192000"/>
              <a:gd name="connsiteY6" fmla="*/ 2038490 h 6858000"/>
              <a:gd name="connsiteX7" fmla="*/ 9177606 w 12192000"/>
              <a:gd name="connsiteY7" fmla="*/ 1977215 h 6858000"/>
              <a:gd name="connsiteX8" fmla="*/ 9181592 w 12192000"/>
              <a:gd name="connsiteY8" fmla="*/ 1987782 h 6858000"/>
              <a:gd name="connsiteX9" fmla="*/ 9181923 w 12192000"/>
              <a:gd name="connsiteY9" fmla="*/ 1998627 h 6858000"/>
              <a:gd name="connsiteX10" fmla="*/ 9182316 w 12192000"/>
              <a:gd name="connsiteY10" fmla="*/ 2031066 h 6858000"/>
              <a:gd name="connsiteX11" fmla="*/ 9182278 w 12192000"/>
              <a:gd name="connsiteY11" fmla="*/ 2047313 h 6858000"/>
              <a:gd name="connsiteX12" fmla="*/ 9172532 w 12192000"/>
              <a:gd name="connsiteY12" fmla="*/ 2045543 h 6858000"/>
              <a:gd name="connsiteX13" fmla="*/ 9173842 w 12192000"/>
              <a:gd name="connsiteY13" fmla="*/ 2029805 h 6858000"/>
              <a:gd name="connsiteX14" fmla="*/ 9177334 w 12192000"/>
              <a:gd name="connsiteY14" fmla="*/ 1979903 h 6858000"/>
              <a:gd name="connsiteX15" fmla="*/ 3696300 w 12192000"/>
              <a:gd name="connsiteY15" fmla="*/ 1578900 h 6858000"/>
              <a:gd name="connsiteX16" fmla="*/ 3738823 w 12192000"/>
              <a:gd name="connsiteY16" fmla="*/ 1596298 h 6858000"/>
              <a:gd name="connsiteX17" fmla="*/ 3714409 w 12192000"/>
              <a:gd name="connsiteY17" fmla="*/ 1593618 h 6858000"/>
              <a:gd name="connsiteX18" fmla="*/ 3693161 w 12192000"/>
              <a:gd name="connsiteY18" fmla="*/ 1582501 h 6858000"/>
              <a:gd name="connsiteX19" fmla="*/ 3696300 w 12192000"/>
              <a:gd name="connsiteY19" fmla="*/ 1578900 h 6858000"/>
              <a:gd name="connsiteX20" fmla="*/ 3918454 w 12192000"/>
              <a:gd name="connsiteY20" fmla="*/ 1175387 h 6858000"/>
              <a:gd name="connsiteX21" fmla="*/ 4173607 w 12192000"/>
              <a:gd name="connsiteY21" fmla="*/ 1280040 h 6858000"/>
              <a:gd name="connsiteX22" fmla="*/ 4170135 w 12192000"/>
              <a:gd name="connsiteY22" fmla="*/ 1283683 h 6858000"/>
              <a:gd name="connsiteX23" fmla="*/ 3918454 w 12192000"/>
              <a:gd name="connsiteY23" fmla="*/ 1175387 h 6858000"/>
              <a:gd name="connsiteX24" fmla="*/ 8109090 w 12192000"/>
              <a:gd name="connsiteY24" fmla="*/ 602108 h 6858000"/>
              <a:gd name="connsiteX25" fmla="*/ 8113034 w 12192000"/>
              <a:gd name="connsiteY25" fmla="*/ 602645 h 6858000"/>
              <a:gd name="connsiteX26" fmla="*/ 8111220 w 12192000"/>
              <a:gd name="connsiteY26" fmla="*/ 603405 h 6858000"/>
              <a:gd name="connsiteX27" fmla="*/ 8489536 w 12192000"/>
              <a:gd name="connsiteY27" fmla="*/ 389280 h 6858000"/>
              <a:gd name="connsiteX28" fmla="*/ 8470194 w 12192000"/>
              <a:gd name="connsiteY28" fmla="*/ 397527 h 6858000"/>
              <a:gd name="connsiteX29" fmla="*/ 8373511 w 12192000"/>
              <a:gd name="connsiteY29" fmla="*/ 465608 h 6858000"/>
              <a:gd name="connsiteX30" fmla="*/ 8231753 w 12192000"/>
              <a:gd name="connsiteY30" fmla="*/ 560890 h 6858000"/>
              <a:gd name="connsiteX31" fmla="*/ 8199967 w 12192000"/>
              <a:gd name="connsiteY31" fmla="*/ 553465 h 6858000"/>
              <a:gd name="connsiteX32" fmla="*/ 8175616 w 12192000"/>
              <a:gd name="connsiteY32" fmla="*/ 546483 h 6858000"/>
              <a:gd name="connsiteX33" fmla="*/ 8128578 w 12192000"/>
              <a:gd name="connsiteY33" fmla="*/ 563992 h 6858000"/>
              <a:gd name="connsiteX34" fmla="*/ 8104845 w 12192000"/>
              <a:gd name="connsiteY34" fmla="*/ 593172 h 6858000"/>
              <a:gd name="connsiteX35" fmla="*/ 8105615 w 12192000"/>
              <a:gd name="connsiteY35" fmla="*/ 599991 h 6858000"/>
              <a:gd name="connsiteX36" fmla="*/ 8109090 w 12192000"/>
              <a:gd name="connsiteY36" fmla="*/ 602108 h 6858000"/>
              <a:gd name="connsiteX37" fmla="*/ 8092049 w 12192000"/>
              <a:gd name="connsiteY37" fmla="*/ 599788 h 6858000"/>
              <a:gd name="connsiteX38" fmla="*/ 8047646 w 12192000"/>
              <a:gd name="connsiteY38" fmla="*/ 588557 h 6858000"/>
              <a:gd name="connsiteX39" fmla="*/ 7793637 w 12192000"/>
              <a:gd name="connsiteY39" fmla="*/ 681868 h 6858000"/>
              <a:gd name="connsiteX40" fmla="*/ 6007741 w 12192000"/>
              <a:gd name="connsiteY40" fmla="*/ 1095470 h 6858000"/>
              <a:gd name="connsiteX41" fmla="*/ 5902533 w 12192000"/>
              <a:gd name="connsiteY41" fmla="*/ 1103650 h 6858000"/>
              <a:gd name="connsiteX42" fmla="*/ 5164222 w 12192000"/>
              <a:gd name="connsiteY42" fmla="*/ 1163546 h 6858000"/>
              <a:gd name="connsiteX43" fmla="*/ 4395075 w 12192000"/>
              <a:gd name="connsiteY43" fmla="*/ 1082763 h 6858000"/>
              <a:gd name="connsiteX44" fmla="*/ 3939440 w 12192000"/>
              <a:gd name="connsiteY44" fmla="*/ 891265 h 6858000"/>
              <a:gd name="connsiteX45" fmla="*/ 3747894 w 12192000"/>
              <a:gd name="connsiteY45" fmla="*/ 801994 h 6858000"/>
              <a:gd name="connsiteX46" fmla="*/ 3569553 w 12192000"/>
              <a:gd name="connsiteY46" fmla="*/ 697970 h 6858000"/>
              <a:gd name="connsiteX47" fmla="*/ 3507813 w 12192000"/>
              <a:gd name="connsiteY47" fmla="*/ 680216 h 6858000"/>
              <a:gd name="connsiteX48" fmla="*/ 3490455 w 12192000"/>
              <a:gd name="connsiteY48" fmla="*/ 682587 h 6858000"/>
              <a:gd name="connsiteX49" fmla="*/ 3477246 w 12192000"/>
              <a:gd name="connsiteY49" fmla="*/ 691971 h 6858000"/>
              <a:gd name="connsiteX50" fmla="*/ 3484273 w 12192000"/>
              <a:gd name="connsiteY50" fmla="*/ 701857 h 6858000"/>
              <a:gd name="connsiteX51" fmla="*/ 3495638 w 12192000"/>
              <a:gd name="connsiteY51" fmla="*/ 705849 h 6858000"/>
              <a:gd name="connsiteX52" fmla="*/ 3548914 w 12192000"/>
              <a:gd name="connsiteY52" fmla="*/ 733487 h 6858000"/>
              <a:gd name="connsiteX53" fmla="*/ 3551504 w 12192000"/>
              <a:gd name="connsiteY53" fmla="*/ 753036 h 6858000"/>
              <a:gd name="connsiteX54" fmla="*/ 3562075 w 12192000"/>
              <a:gd name="connsiteY54" fmla="*/ 765715 h 6858000"/>
              <a:gd name="connsiteX55" fmla="*/ 3605942 w 12192000"/>
              <a:gd name="connsiteY55" fmla="*/ 772481 h 6858000"/>
              <a:gd name="connsiteX56" fmla="*/ 3499309 w 12192000"/>
              <a:gd name="connsiteY56" fmla="*/ 737079 h 6858000"/>
              <a:gd name="connsiteX57" fmla="*/ 3473788 w 12192000"/>
              <a:gd name="connsiteY57" fmla="*/ 711717 h 6858000"/>
              <a:gd name="connsiteX58" fmla="*/ 3437248 w 12192000"/>
              <a:gd name="connsiteY58" fmla="*/ 714263 h 6858000"/>
              <a:gd name="connsiteX59" fmla="*/ 3413254 w 12192000"/>
              <a:gd name="connsiteY59" fmla="*/ 712874 h 6858000"/>
              <a:gd name="connsiteX60" fmla="*/ 3362511 w 12192000"/>
              <a:gd name="connsiteY60" fmla="*/ 677414 h 6858000"/>
              <a:gd name="connsiteX61" fmla="*/ 3344467 w 12192000"/>
              <a:gd name="connsiteY61" fmla="*/ 679599 h 6858000"/>
              <a:gd name="connsiteX62" fmla="*/ 3347971 w 12192000"/>
              <a:gd name="connsiteY62" fmla="*/ 692328 h 6858000"/>
              <a:gd name="connsiteX63" fmla="*/ 3363008 w 12192000"/>
              <a:gd name="connsiteY63" fmla="*/ 711713 h 6858000"/>
              <a:gd name="connsiteX64" fmla="*/ 3362637 w 12192000"/>
              <a:gd name="connsiteY64" fmla="*/ 727058 h 6858000"/>
              <a:gd name="connsiteX65" fmla="*/ 3376167 w 12192000"/>
              <a:gd name="connsiteY65" fmla="*/ 759779 h 6858000"/>
              <a:gd name="connsiteX66" fmla="*/ 3406203 w 12192000"/>
              <a:gd name="connsiteY66" fmla="*/ 808483 h 6858000"/>
              <a:gd name="connsiteX67" fmla="*/ 3420116 w 12192000"/>
              <a:gd name="connsiteY67" fmla="*/ 820757 h 6858000"/>
              <a:gd name="connsiteX68" fmla="*/ 3429194 w 12192000"/>
              <a:gd name="connsiteY68" fmla="*/ 825831 h 6858000"/>
              <a:gd name="connsiteX69" fmla="*/ 3619149 w 12192000"/>
              <a:gd name="connsiteY69" fmla="*/ 1006561 h 6858000"/>
              <a:gd name="connsiteX70" fmla="*/ 3818654 w 12192000"/>
              <a:gd name="connsiteY70" fmla="*/ 1120369 h 6858000"/>
              <a:gd name="connsiteX71" fmla="*/ 3824021 w 12192000"/>
              <a:gd name="connsiteY71" fmla="*/ 1125355 h 6858000"/>
              <a:gd name="connsiteX72" fmla="*/ 3736668 w 12192000"/>
              <a:gd name="connsiteY72" fmla="*/ 1107215 h 6858000"/>
              <a:gd name="connsiteX73" fmla="*/ 3540174 w 12192000"/>
              <a:gd name="connsiteY73" fmla="*/ 1014247 h 6858000"/>
              <a:gd name="connsiteX74" fmla="*/ 3421640 w 12192000"/>
              <a:gd name="connsiteY74" fmla="*/ 955861 h 6858000"/>
              <a:gd name="connsiteX75" fmla="*/ 3404753 w 12192000"/>
              <a:gd name="connsiteY75" fmla="*/ 944484 h 6858000"/>
              <a:gd name="connsiteX76" fmla="*/ 3393138 w 12192000"/>
              <a:gd name="connsiteY76" fmla="*/ 941865 h 6858000"/>
              <a:gd name="connsiteX77" fmla="*/ 3385712 w 12192000"/>
              <a:gd name="connsiteY77" fmla="*/ 952159 h 6858000"/>
              <a:gd name="connsiteX78" fmla="*/ 3398641 w 12192000"/>
              <a:gd name="connsiteY78" fmla="*/ 986025 h 6858000"/>
              <a:gd name="connsiteX79" fmla="*/ 3489975 w 12192000"/>
              <a:gd name="connsiteY79" fmla="*/ 1045560 h 6858000"/>
              <a:gd name="connsiteX80" fmla="*/ 3617273 w 12192000"/>
              <a:gd name="connsiteY80" fmla="*/ 1114697 h 6858000"/>
              <a:gd name="connsiteX81" fmla="*/ 3623898 w 12192000"/>
              <a:gd name="connsiteY81" fmla="*/ 1123556 h 6858000"/>
              <a:gd name="connsiteX82" fmla="*/ 3552438 w 12192000"/>
              <a:gd name="connsiteY82" fmla="*/ 1090606 h 6858000"/>
              <a:gd name="connsiteX83" fmla="*/ 3482417 w 12192000"/>
              <a:gd name="connsiteY83" fmla="*/ 1059092 h 6858000"/>
              <a:gd name="connsiteX84" fmla="*/ 3463468 w 12192000"/>
              <a:gd name="connsiteY84" fmla="*/ 1057629 h 6858000"/>
              <a:gd name="connsiteX85" fmla="*/ 3459472 w 12192000"/>
              <a:gd name="connsiteY85" fmla="*/ 1074217 h 6858000"/>
              <a:gd name="connsiteX86" fmla="*/ 3494211 w 12192000"/>
              <a:gd name="connsiteY86" fmla="*/ 1112153 h 6858000"/>
              <a:gd name="connsiteX87" fmla="*/ 3663137 w 12192000"/>
              <a:gd name="connsiteY87" fmla="*/ 1205775 h 6858000"/>
              <a:gd name="connsiteX88" fmla="*/ 3748466 w 12192000"/>
              <a:gd name="connsiteY88" fmla="*/ 1260936 h 6858000"/>
              <a:gd name="connsiteX89" fmla="*/ 3753142 w 12192000"/>
              <a:gd name="connsiteY89" fmla="*/ 1276208 h 6858000"/>
              <a:gd name="connsiteX90" fmla="*/ 3791960 w 12192000"/>
              <a:gd name="connsiteY90" fmla="*/ 1298886 h 6858000"/>
              <a:gd name="connsiteX91" fmla="*/ 3816039 w 12192000"/>
              <a:gd name="connsiteY91" fmla="*/ 1301606 h 6858000"/>
              <a:gd name="connsiteX92" fmla="*/ 4094439 w 12192000"/>
              <a:gd name="connsiteY92" fmla="*/ 1448806 h 6858000"/>
              <a:gd name="connsiteX93" fmla="*/ 4222870 w 12192000"/>
              <a:gd name="connsiteY93" fmla="*/ 1493379 h 6858000"/>
              <a:gd name="connsiteX94" fmla="*/ 4223141 w 12192000"/>
              <a:gd name="connsiteY94" fmla="*/ 1497641 h 6858000"/>
              <a:gd name="connsiteX95" fmla="*/ 4222428 w 12192000"/>
              <a:gd name="connsiteY95" fmla="*/ 1502292 h 6858000"/>
              <a:gd name="connsiteX96" fmla="*/ 4039973 w 12192000"/>
              <a:gd name="connsiteY96" fmla="*/ 1434198 h 6858000"/>
              <a:gd name="connsiteX97" fmla="*/ 3564773 w 12192000"/>
              <a:gd name="connsiteY97" fmla="*/ 1226279 h 6858000"/>
              <a:gd name="connsiteX98" fmla="*/ 3420650 w 12192000"/>
              <a:gd name="connsiteY98" fmla="*/ 1141464 h 6858000"/>
              <a:gd name="connsiteX99" fmla="*/ 3320669 w 12192000"/>
              <a:gd name="connsiteY99" fmla="*/ 1088883 h 6858000"/>
              <a:gd name="connsiteX100" fmla="*/ 3270102 w 12192000"/>
              <a:gd name="connsiteY100" fmla="*/ 1082659 h 6858000"/>
              <a:gd name="connsiteX101" fmla="*/ 3251648 w 12192000"/>
              <a:gd name="connsiteY101" fmla="*/ 1094290 h 6858000"/>
              <a:gd name="connsiteX102" fmla="*/ 3263506 w 12192000"/>
              <a:gd name="connsiteY102" fmla="*/ 1106005 h 6858000"/>
              <a:gd name="connsiteX103" fmla="*/ 3268636 w 12192000"/>
              <a:gd name="connsiteY103" fmla="*/ 1107265 h 6858000"/>
              <a:gd name="connsiteX104" fmla="*/ 3325089 w 12192000"/>
              <a:gd name="connsiteY104" fmla="*/ 1137201 h 6858000"/>
              <a:gd name="connsiteX105" fmla="*/ 3326003 w 12192000"/>
              <a:gd name="connsiteY105" fmla="*/ 1151585 h 6858000"/>
              <a:gd name="connsiteX106" fmla="*/ 3336410 w 12192000"/>
              <a:gd name="connsiteY106" fmla="*/ 1166967 h 6858000"/>
              <a:gd name="connsiteX107" fmla="*/ 3375112 w 12192000"/>
              <a:gd name="connsiteY107" fmla="*/ 1171943 h 6858000"/>
              <a:gd name="connsiteX108" fmla="*/ 3326222 w 12192000"/>
              <a:gd name="connsiteY108" fmla="*/ 1170885 h 6858000"/>
              <a:gd name="connsiteX109" fmla="*/ 3254679 w 12192000"/>
              <a:gd name="connsiteY109" fmla="*/ 1120765 h 6858000"/>
              <a:gd name="connsiteX110" fmla="*/ 3242188 w 12192000"/>
              <a:gd name="connsiteY110" fmla="*/ 1109662 h 6858000"/>
              <a:gd name="connsiteX111" fmla="*/ 3211499 w 12192000"/>
              <a:gd name="connsiteY111" fmla="*/ 1114184 h 6858000"/>
              <a:gd name="connsiteX112" fmla="*/ 3185849 w 12192000"/>
              <a:gd name="connsiteY112" fmla="*/ 1113265 h 6858000"/>
              <a:gd name="connsiteX113" fmla="*/ 3135843 w 12192000"/>
              <a:gd name="connsiteY113" fmla="*/ 1078789 h 6858000"/>
              <a:gd name="connsiteX114" fmla="*/ 3119118 w 12192000"/>
              <a:gd name="connsiteY114" fmla="*/ 1080546 h 6858000"/>
              <a:gd name="connsiteX115" fmla="*/ 3120198 w 12192000"/>
              <a:gd name="connsiteY115" fmla="*/ 1092226 h 6858000"/>
              <a:gd name="connsiteX116" fmla="*/ 3131691 w 12192000"/>
              <a:gd name="connsiteY116" fmla="*/ 1108819 h 6858000"/>
              <a:gd name="connsiteX117" fmla="*/ 3129914 w 12192000"/>
              <a:gd name="connsiteY117" fmla="*/ 1139097 h 6858000"/>
              <a:gd name="connsiteX118" fmla="*/ 3133955 w 12192000"/>
              <a:gd name="connsiteY118" fmla="*/ 1154983 h 6858000"/>
              <a:gd name="connsiteX119" fmla="*/ 3178170 w 12192000"/>
              <a:gd name="connsiteY119" fmla="*/ 1214855 h 6858000"/>
              <a:gd name="connsiteX120" fmla="*/ 3185378 w 12192000"/>
              <a:gd name="connsiteY120" fmla="*/ 1222303 h 6858000"/>
              <a:gd name="connsiteX121" fmla="*/ 3206608 w 12192000"/>
              <a:gd name="connsiteY121" fmla="*/ 1233153 h 6858000"/>
              <a:gd name="connsiteX122" fmla="*/ 3379140 w 12192000"/>
              <a:gd name="connsiteY122" fmla="*/ 1399351 h 6858000"/>
              <a:gd name="connsiteX123" fmla="*/ 3603118 w 12192000"/>
              <a:gd name="connsiteY123" fmla="*/ 1527375 h 6858000"/>
              <a:gd name="connsiteX124" fmla="*/ 3524809 w 12192000"/>
              <a:gd name="connsiteY124" fmla="*/ 1513774 h 6858000"/>
              <a:gd name="connsiteX125" fmla="*/ 3327498 w 12192000"/>
              <a:gd name="connsiteY125" fmla="*/ 1423859 h 6858000"/>
              <a:gd name="connsiteX126" fmla="*/ 3192949 w 12192000"/>
              <a:gd name="connsiteY126" fmla="*/ 1357211 h 6858000"/>
              <a:gd name="connsiteX127" fmla="*/ 3180259 w 12192000"/>
              <a:gd name="connsiteY127" fmla="*/ 1348280 h 6858000"/>
              <a:gd name="connsiteX128" fmla="*/ 3166204 w 12192000"/>
              <a:gd name="connsiteY128" fmla="*/ 1344345 h 6858000"/>
              <a:gd name="connsiteX129" fmla="*/ 3159212 w 12192000"/>
              <a:gd name="connsiteY129" fmla="*/ 1356197 h 6858000"/>
              <a:gd name="connsiteX130" fmla="*/ 3181004 w 12192000"/>
              <a:gd name="connsiteY130" fmla="*/ 1397043 h 6858000"/>
              <a:gd name="connsiteX131" fmla="*/ 3273385 w 12192000"/>
              <a:gd name="connsiteY131" fmla="*/ 1451888 h 6858000"/>
              <a:gd name="connsiteX132" fmla="*/ 3401776 w 12192000"/>
              <a:gd name="connsiteY132" fmla="*/ 1527602 h 6858000"/>
              <a:gd name="connsiteX133" fmla="*/ 3318130 w 12192000"/>
              <a:gd name="connsiteY133" fmla="*/ 1488342 h 6858000"/>
              <a:gd name="connsiteX134" fmla="*/ 3253694 w 12192000"/>
              <a:gd name="connsiteY134" fmla="*/ 1459909 h 6858000"/>
              <a:gd name="connsiteX135" fmla="*/ 3236182 w 12192000"/>
              <a:gd name="connsiteY135" fmla="*/ 1459882 h 6858000"/>
              <a:gd name="connsiteX136" fmla="*/ 3233020 w 12192000"/>
              <a:gd name="connsiteY136" fmla="*/ 1473687 h 6858000"/>
              <a:gd name="connsiteX137" fmla="*/ 3272474 w 12192000"/>
              <a:gd name="connsiteY137" fmla="*/ 1516958 h 6858000"/>
              <a:gd name="connsiteX138" fmla="*/ 3341300 w 12192000"/>
              <a:gd name="connsiteY138" fmla="*/ 1556133 h 6858000"/>
              <a:gd name="connsiteX139" fmla="*/ 3267359 w 12192000"/>
              <a:gd name="connsiteY139" fmla="*/ 1553009 h 6858000"/>
              <a:gd name="connsiteX140" fmla="*/ 3329832 w 12192000"/>
              <a:gd name="connsiteY140" fmla="*/ 1587586 h 6858000"/>
              <a:gd name="connsiteX141" fmla="*/ 3421490 w 12192000"/>
              <a:gd name="connsiteY141" fmla="*/ 1599301 h 6858000"/>
              <a:gd name="connsiteX142" fmla="*/ 3459923 w 12192000"/>
              <a:gd name="connsiteY142" fmla="*/ 1621220 h 6858000"/>
              <a:gd name="connsiteX143" fmla="*/ 3497490 w 12192000"/>
              <a:gd name="connsiteY143" fmla="*/ 1645392 h 6858000"/>
              <a:gd name="connsiteX144" fmla="*/ 3507803 w 12192000"/>
              <a:gd name="connsiteY144" fmla="*/ 1669911 h 6858000"/>
              <a:gd name="connsiteX145" fmla="*/ 3543290 w 12192000"/>
              <a:gd name="connsiteY145" fmla="*/ 1703729 h 6858000"/>
              <a:gd name="connsiteX146" fmla="*/ 3546999 w 12192000"/>
              <a:gd name="connsiteY146" fmla="*/ 1703818 h 6858000"/>
              <a:gd name="connsiteX147" fmla="*/ 3572295 w 12192000"/>
              <a:gd name="connsiteY147" fmla="*/ 1720349 h 6858000"/>
              <a:gd name="connsiteX148" fmla="*/ 3596922 w 12192000"/>
              <a:gd name="connsiteY148" fmla="*/ 1736961 h 6858000"/>
              <a:gd name="connsiteX149" fmla="*/ 3602119 w 12192000"/>
              <a:gd name="connsiteY149" fmla="*/ 1739285 h 6858000"/>
              <a:gd name="connsiteX150" fmla="*/ 3734798 w 12192000"/>
              <a:gd name="connsiteY150" fmla="*/ 1845349 h 6858000"/>
              <a:gd name="connsiteX151" fmla="*/ 3743174 w 12192000"/>
              <a:gd name="connsiteY151" fmla="*/ 1849972 h 6858000"/>
              <a:gd name="connsiteX152" fmla="*/ 3478101 w 12192000"/>
              <a:gd name="connsiteY152" fmla="*/ 1864630 h 6858000"/>
              <a:gd name="connsiteX153" fmla="*/ 3135293 w 12192000"/>
              <a:gd name="connsiteY153" fmla="*/ 1816496 h 6858000"/>
              <a:gd name="connsiteX154" fmla="*/ 3158510 w 12192000"/>
              <a:gd name="connsiteY154" fmla="*/ 1863880 h 6858000"/>
              <a:gd name="connsiteX155" fmla="*/ 3148907 w 12192000"/>
              <a:gd name="connsiteY155" fmla="*/ 1908797 h 6858000"/>
              <a:gd name="connsiteX156" fmla="*/ 3150229 w 12192000"/>
              <a:gd name="connsiteY156" fmla="*/ 2003660 h 6858000"/>
              <a:gd name="connsiteX157" fmla="*/ 3154219 w 12192000"/>
              <a:gd name="connsiteY157" fmla="*/ 2018746 h 6858000"/>
              <a:gd name="connsiteX158" fmla="*/ 3079313 w 12192000"/>
              <a:gd name="connsiteY158" fmla="*/ 2037482 h 6858000"/>
              <a:gd name="connsiteX159" fmla="*/ 3545961 w 12192000"/>
              <a:gd name="connsiteY159" fmla="*/ 2248584 h 6858000"/>
              <a:gd name="connsiteX160" fmla="*/ 3242382 w 12192000"/>
              <a:gd name="connsiteY160" fmla="*/ 2234890 h 6858000"/>
              <a:gd name="connsiteX161" fmla="*/ 3206852 w 12192000"/>
              <a:gd name="connsiteY161" fmla="*/ 2322137 h 6858000"/>
              <a:gd name="connsiteX162" fmla="*/ 3352854 w 12192000"/>
              <a:gd name="connsiteY162" fmla="*/ 2378270 h 6858000"/>
              <a:gd name="connsiteX163" fmla="*/ 3414532 w 12192000"/>
              <a:gd name="connsiteY163" fmla="*/ 2516826 h 6858000"/>
              <a:gd name="connsiteX164" fmla="*/ 3397577 w 12192000"/>
              <a:gd name="connsiteY164" fmla="*/ 2652556 h 6858000"/>
              <a:gd name="connsiteX165" fmla="*/ 3339773 w 12192000"/>
              <a:gd name="connsiteY165" fmla="*/ 2701969 h 6858000"/>
              <a:gd name="connsiteX166" fmla="*/ 3257041 w 12192000"/>
              <a:gd name="connsiteY166" fmla="*/ 2788223 h 6858000"/>
              <a:gd name="connsiteX167" fmla="*/ 3205892 w 12192000"/>
              <a:gd name="connsiteY167" fmla="*/ 2841661 h 6858000"/>
              <a:gd name="connsiteX168" fmla="*/ 3016267 w 12192000"/>
              <a:gd name="connsiteY168" fmla="*/ 2846107 h 6858000"/>
              <a:gd name="connsiteX169" fmla="*/ 3275450 w 12192000"/>
              <a:gd name="connsiteY169" fmla="*/ 2934701 h 6858000"/>
              <a:gd name="connsiteX170" fmla="*/ 3071009 w 12192000"/>
              <a:gd name="connsiteY170" fmla="*/ 2944432 h 6858000"/>
              <a:gd name="connsiteX171" fmla="*/ 3005039 w 12192000"/>
              <a:gd name="connsiteY171" fmla="*/ 2960743 h 6858000"/>
              <a:gd name="connsiteX172" fmla="*/ 3045255 w 12192000"/>
              <a:gd name="connsiteY172" fmla="*/ 2994795 h 6858000"/>
              <a:gd name="connsiteX173" fmla="*/ 3198769 w 12192000"/>
              <a:gd name="connsiteY173" fmla="*/ 3041966 h 6858000"/>
              <a:gd name="connsiteX174" fmla="*/ 3518098 w 12192000"/>
              <a:gd name="connsiteY174" fmla="*/ 3181525 h 6858000"/>
              <a:gd name="connsiteX175" fmla="*/ 3214876 w 12192000"/>
              <a:gd name="connsiteY175" fmla="*/ 3136382 h 6858000"/>
              <a:gd name="connsiteX176" fmla="*/ 3540876 w 12192000"/>
              <a:gd name="connsiteY176" fmla="*/ 3280232 h 6858000"/>
              <a:gd name="connsiteX177" fmla="*/ 3614558 w 12192000"/>
              <a:gd name="connsiteY177" fmla="*/ 3332242 h 6858000"/>
              <a:gd name="connsiteX178" fmla="*/ 3765439 w 12192000"/>
              <a:gd name="connsiteY178" fmla="*/ 3465091 h 6858000"/>
              <a:gd name="connsiteX179" fmla="*/ 3759506 w 12192000"/>
              <a:gd name="connsiteY179" fmla="*/ 3482990 h 6858000"/>
              <a:gd name="connsiteX180" fmla="*/ 3594905 w 12192000"/>
              <a:gd name="connsiteY180" fmla="*/ 3478499 h 6858000"/>
              <a:gd name="connsiteX181" fmla="*/ 3814430 w 12192000"/>
              <a:gd name="connsiteY181" fmla="*/ 3578876 h 6858000"/>
              <a:gd name="connsiteX182" fmla="*/ 4039126 w 12192000"/>
              <a:gd name="connsiteY182" fmla="*/ 3649369 h 6858000"/>
              <a:gd name="connsiteX183" fmla="*/ 3883152 w 12192000"/>
              <a:gd name="connsiteY183" fmla="*/ 3653497 h 6858000"/>
              <a:gd name="connsiteX184" fmla="*/ 3666446 w 12192000"/>
              <a:gd name="connsiteY184" fmla="*/ 3623911 h 6858000"/>
              <a:gd name="connsiteX185" fmla="*/ 3593589 w 12192000"/>
              <a:gd name="connsiteY185" fmla="*/ 3653674 h 6858000"/>
              <a:gd name="connsiteX186" fmla="*/ 3801238 w 12192000"/>
              <a:gd name="connsiteY186" fmla="*/ 3720862 h 6858000"/>
              <a:gd name="connsiteX187" fmla="*/ 3919545 w 12192000"/>
              <a:gd name="connsiteY187" fmla="*/ 3749213 h 6858000"/>
              <a:gd name="connsiteX188" fmla="*/ 3968059 w 12192000"/>
              <a:gd name="connsiteY188" fmla="*/ 3776085 h 6858000"/>
              <a:gd name="connsiteX189" fmla="*/ 4107750 w 12192000"/>
              <a:gd name="connsiteY189" fmla="*/ 3875932 h 6858000"/>
              <a:gd name="connsiteX190" fmla="*/ 4504087 w 12192000"/>
              <a:gd name="connsiteY190" fmla="*/ 3955698 h 6858000"/>
              <a:gd name="connsiteX191" fmla="*/ 5880284 w 12192000"/>
              <a:gd name="connsiteY191" fmla="*/ 3998656 h 6858000"/>
              <a:gd name="connsiteX192" fmla="*/ 8461494 w 12192000"/>
              <a:gd name="connsiteY192" fmla="*/ 3007971 h 6858000"/>
              <a:gd name="connsiteX193" fmla="*/ 8587378 w 12192000"/>
              <a:gd name="connsiteY193" fmla="*/ 2896089 h 6858000"/>
              <a:gd name="connsiteX194" fmla="*/ 8693826 w 12192000"/>
              <a:gd name="connsiteY194" fmla="*/ 2796225 h 6858000"/>
              <a:gd name="connsiteX195" fmla="*/ 8633488 w 12192000"/>
              <a:gd name="connsiteY195" fmla="*/ 2774007 h 6858000"/>
              <a:gd name="connsiteX196" fmla="*/ 8707444 w 12192000"/>
              <a:gd name="connsiteY196" fmla="*/ 2682105 h 6858000"/>
              <a:gd name="connsiteX197" fmla="*/ 8942552 w 12192000"/>
              <a:gd name="connsiteY197" fmla="*/ 2397549 h 6858000"/>
              <a:gd name="connsiteX198" fmla="*/ 9049260 w 12192000"/>
              <a:gd name="connsiteY198" fmla="*/ 2328253 h 6858000"/>
              <a:gd name="connsiteX199" fmla="*/ 9174304 w 12192000"/>
              <a:gd name="connsiteY199" fmla="*/ 2171379 h 6858000"/>
              <a:gd name="connsiteX200" fmla="*/ 9182228 w 12192000"/>
              <a:gd name="connsiteY200" fmla="*/ 2067678 h 6858000"/>
              <a:gd name="connsiteX201" fmla="*/ 9182278 w 12192000"/>
              <a:gd name="connsiteY201" fmla="*/ 2047313 h 6858000"/>
              <a:gd name="connsiteX202" fmla="*/ 9184334 w 12192000"/>
              <a:gd name="connsiteY202" fmla="*/ 2047686 h 6858000"/>
              <a:gd name="connsiteX203" fmla="*/ 9185124 w 12192000"/>
              <a:gd name="connsiteY203" fmla="*/ 1997142 h 6858000"/>
              <a:gd name="connsiteX204" fmla="*/ 9181592 w 12192000"/>
              <a:gd name="connsiteY204" fmla="*/ 1987782 h 6858000"/>
              <a:gd name="connsiteX205" fmla="*/ 9181190 w 12192000"/>
              <a:gd name="connsiteY205" fmla="*/ 1974586 h 6858000"/>
              <a:gd name="connsiteX206" fmla="*/ 9180252 w 12192000"/>
              <a:gd name="connsiteY206" fmla="*/ 1963164 h 6858000"/>
              <a:gd name="connsiteX207" fmla="*/ 9178804 w 12192000"/>
              <a:gd name="connsiteY207" fmla="*/ 1965349 h 6858000"/>
              <a:gd name="connsiteX208" fmla="*/ 9177606 w 12192000"/>
              <a:gd name="connsiteY208" fmla="*/ 1977215 h 6858000"/>
              <a:gd name="connsiteX209" fmla="*/ 9169614 w 12192000"/>
              <a:gd name="connsiteY209" fmla="*/ 1956030 h 6858000"/>
              <a:gd name="connsiteX210" fmla="*/ 9046406 w 12192000"/>
              <a:gd name="connsiteY210" fmla="*/ 1838718 h 6858000"/>
              <a:gd name="connsiteX211" fmla="*/ 8960873 w 12192000"/>
              <a:gd name="connsiteY211" fmla="*/ 1764524 h 6858000"/>
              <a:gd name="connsiteX212" fmla="*/ 8946755 w 12192000"/>
              <a:gd name="connsiteY212" fmla="*/ 1690806 h 6858000"/>
              <a:gd name="connsiteX213" fmla="*/ 8786897 w 12192000"/>
              <a:gd name="connsiteY213" fmla="*/ 1665607 h 6858000"/>
              <a:gd name="connsiteX214" fmla="*/ 8924505 w 12192000"/>
              <a:gd name="connsiteY214" fmla="*/ 1489227 h 6858000"/>
              <a:gd name="connsiteX215" fmla="*/ 8937122 w 12192000"/>
              <a:gd name="connsiteY215" fmla="*/ 1454681 h 6858000"/>
              <a:gd name="connsiteX216" fmla="*/ 8841119 w 12192000"/>
              <a:gd name="connsiteY216" fmla="*/ 1348202 h 6858000"/>
              <a:gd name="connsiteX217" fmla="*/ 8825548 w 12192000"/>
              <a:gd name="connsiteY217" fmla="*/ 1331028 h 6858000"/>
              <a:gd name="connsiteX218" fmla="*/ 8790413 w 12192000"/>
              <a:gd name="connsiteY218" fmla="*/ 1297436 h 6858000"/>
              <a:gd name="connsiteX219" fmla="*/ 8695944 w 12192000"/>
              <a:gd name="connsiteY219" fmla="*/ 1299752 h 6858000"/>
              <a:gd name="connsiteX220" fmla="*/ 8743050 w 12192000"/>
              <a:gd name="connsiteY220" fmla="*/ 1267471 h 6858000"/>
              <a:gd name="connsiteX221" fmla="*/ 8831902 w 12192000"/>
              <a:gd name="connsiteY221" fmla="*/ 1166250 h 6858000"/>
              <a:gd name="connsiteX222" fmla="*/ 8763628 w 12192000"/>
              <a:gd name="connsiteY222" fmla="*/ 1088084 h 6858000"/>
              <a:gd name="connsiteX223" fmla="*/ 8744052 w 12192000"/>
              <a:gd name="connsiteY223" fmla="*/ 1076766 h 6858000"/>
              <a:gd name="connsiteX224" fmla="*/ 8767977 w 12192000"/>
              <a:gd name="connsiteY224" fmla="*/ 1055883 h 6858000"/>
              <a:gd name="connsiteX225" fmla="*/ 8815418 w 12192000"/>
              <a:gd name="connsiteY225" fmla="*/ 986519 h 6858000"/>
              <a:gd name="connsiteX226" fmla="*/ 8839356 w 12192000"/>
              <a:gd name="connsiteY226" fmla="*/ 939330 h 6858000"/>
              <a:gd name="connsiteX227" fmla="*/ 8869964 w 12192000"/>
              <a:gd name="connsiteY227" fmla="*/ 917639 h 6858000"/>
              <a:gd name="connsiteX228" fmla="*/ 8876013 w 12192000"/>
              <a:gd name="connsiteY228" fmla="*/ 901606 h 6858000"/>
              <a:gd name="connsiteX229" fmla="*/ 8855230 w 12192000"/>
              <a:gd name="connsiteY229" fmla="*/ 828963 h 6858000"/>
              <a:gd name="connsiteX230" fmla="*/ 8844988 w 12192000"/>
              <a:gd name="connsiteY230" fmla="*/ 810876 h 6858000"/>
              <a:gd name="connsiteX231" fmla="*/ 8768255 w 12192000"/>
              <a:gd name="connsiteY231" fmla="*/ 747963 h 6858000"/>
              <a:gd name="connsiteX232" fmla="*/ 8692953 w 12192000"/>
              <a:gd name="connsiteY232" fmla="*/ 638707 h 6858000"/>
              <a:gd name="connsiteX233" fmla="*/ 8674423 w 12192000"/>
              <a:gd name="connsiteY233" fmla="*/ 564449 h 6858000"/>
              <a:gd name="connsiteX234" fmla="*/ 8667642 w 12192000"/>
              <a:gd name="connsiteY234" fmla="*/ 547822 h 6858000"/>
              <a:gd name="connsiteX235" fmla="*/ 8661198 w 12192000"/>
              <a:gd name="connsiteY235" fmla="*/ 478275 h 6858000"/>
              <a:gd name="connsiteX236" fmla="*/ 8645813 w 12192000"/>
              <a:gd name="connsiteY236" fmla="*/ 464032 h 6858000"/>
              <a:gd name="connsiteX237" fmla="*/ 8512338 w 12192000"/>
              <a:gd name="connsiteY237" fmla="*/ 477784 h 6858000"/>
              <a:gd name="connsiteX238" fmla="*/ 8481050 w 12192000"/>
              <a:gd name="connsiteY238" fmla="*/ 430572 h 6858000"/>
              <a:gd name="connsiteX239" fmla="*/ 8498220 w 12192000"/>
              <a:gd name="connsiteY239" fmla="*/ 404064 h 6858000"/>
              <a:gd name="connsiteX240" fmla="*/ 8489536 w 12192000"/>
              <a:gd name="connsiteY240" fmla="*/ 389280 h 6858000"/>
              <a:gd name="connsiteX241" fmla="*/ 0 w 12192000"/>
              <a:gd name="connsiteY241" fmla="*/ 0 h 6858000"/>
              <a:gd name="connsiteX242" fmla="*/ 12192000 w 12192000"/>
              <a:gd name="connsiteY242" fmla="*/ 0 h 6858000"/>
              <a:gd name="connsiteX243" fmla="*/ 12192000 w 12192000"/>
              <a:gd name="connsiteY243" fmla="*/ 6858000 h 6858000"/>
              <a:gd name="connsiteX244" fmla="*/ 0 w 12192000"/>
              <a:gd name="connsiteY2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12192000" h="6858000">
                <a:moveTo>
                  <a:pt x="9149158" y="2038490"/>
                </a:moveTo>
                <a:cubicBezTo>
                  <a:pt x="9152630" y="2038396"/>
                  <a:pt x="9157442" y="2039945"/>
                  <a:pt x="9164184" y="2044026"/>
                </a:cubicBezTo>
                <a:lnTo>
                  <a:pt x="9172532" y="2045543"/>
                </a:lnTo>
                <a:lnTo>
                  <a:pt x="9171580" y="2056997"/>
                </a:lnTo>
                <a:cubicBezTo>
                  <a:pt x="9169082" y="2082897"/>
                  <a:pt x="9165822" y="2102884"/>
                  <a:pt x="9161257" y="2098605"/>
                </a:cubicBezTo>
                <a:cubicBezTo>
                  <a:pt x="9149066" y="2086928"/>
                  <a:pt x="9130962" y="2077578"/>
                  <a:pt x="9138232" y="2059518"/>
                </a:cubicBezTo>
                <a:cubicBezTo>
                  <a:pt x="9140394" y="2053821"/>
                  <a:pt x="9138743" y="2038771"/>
                  <a:pt x="9149158" y="2038490"/>
                </a:cubicBezTo>
                <a:close/>
                <a:moveTo>
                  <a:pt x="9177606" y="1977215"/>
                </a:moveTo>
                <a:lnTo>
                  <a:pt x="9181592" y="1987782"/>
                </a:lnTo>
                <a:lnTo>
                  <a:pt x="9181923" y="1998627"/>
                </a:lnTo>
                <a:cubicBezTo>
                  <a:pt x="9182120" y="2008276"/>
                  <a:pt x="9182258" y="2019324"/>
                  <a:pt x="9182316" y="2031066"/>
                </a:cubicBezTo>
                <a:lnTo>
                  <a:pt x="9182278" y="2047313"/>
                </a:lnTo>
                <a:lnTo>
                  <a:pt x="9172532" y="2045543"/>
                </a:lnTo>
                <a:lnTo>
                  <a:pt x="9173842" y="2029805"/>
                </a:lnTo>
                <a:cubicBezTo>
                  <a:pt x="9175210" y="2011268"/>
                  <a:pt x="9176320" y="1992822"/>
                  <a:pt x="9177334" y="1979903"/>
                </a:cubicBezTo>
                <a:close/>
                <a:moveTo>
                  <a:pt x="3696300" y="1578900"/>
                </a:moveTo>
                <a:cubicBezTo>
                  <a:pt x="3710474" y="1584699"/>
                  <a:pt x="3724648" y="1590499"/>
                  <a:pt x="3738823" y="1596298"/>
                </a:cubicBezTo>
                <a:cubicBezTo>
                  <a:pt x="3731018" y="1595365"/>
                  <a:pt x="3722545" y="1594511"/>
                  <a:pt x="3714409" y="1593618"/>
                </a:cubicBezTo>
                <a:cubicBezTo>
                  <a:pt x="3707437" y="1589899"/>
                  <a:pt x="3700149" y="1586487"/>
                  <a:pt x="3693161" y="1582501"/>
                </a:cubicBezTo>
                <a:cubicBezTo>
                  <a:pt x="3694096" y="1581313"/>
                  <a:pt x="3695364" y="1580088"/>
                  <a:pt x="3696300" y="1578900"/>
                </a:cubicBezTo>
                <a:close/>
                <a:moveTo>
                  <a:pt x="3918454" y="1175387"/>
                </a:moveTo>
                <a:cubicBezTo>
                  <a:pt x="4003499" y="1210184"/>
                  <a:pt x="4088562" y="1245245"/>
                  <a:pt x="4173607" y="1280040"/>
                </a:cubicBezTo>
                <a:cubicBezTo>
                  <a:pt x="4172338" y="1281268"/>
                  <a:pt x="4171404" y="1282454"/>
                  <a:pt x="4170135" y="1283683"/>
                </a:cubicBezTo>
                <a:cubicBezTo>
                  <a:pt x="4077511" y="1256783"/>
                  <a:pt x="3989628" y="1225016"/>
                  <a:pt x="3918454" y="1175387"/>
                </a:cubicBezTo>
                <a:close/>
                <a:moveTo>
                  <a:pt x="8109090" y="602108"/>
                </a:moveTo>
                <a:lnTo>
                  <a:pt x="8113034" y="602645"/>
                </a:lnTo>
                <a:cubicBezTo>
                  <a:pt x="8117145" y="603257"/>
                  <a:pt x="8117456" y="603522"/>
                  <a:pt x="8111220" y="603405"/>
                </a:cubicBezTo>
                <a:close/>
                <a:moveTo>
                  <a:pt x="8489536" y="389280"/>
                </a:moveTo>
                <a:cubicBezTo>
                  <a:pt x="8479909" y="386150"/>
                  <a:pt x="8475270" y="392618"/>
                  <a:pt x="8470194" y="397527"/>
                </a:cubicBezTo>
                <a:cubicBezTo>
                  <a:pt x="8442581" y="423957"/>
                  <a:pt x="8407160" y="444085"/>
                  <a:pt x="8373511" y="465608"/>
                </a:cubicBezTo>
                <a:cubicBezTo>
                  <a:pt x="8325315" y="496678"/>
                  <a:pt x="8274262" y="525140"/>
                  <a:pt x="8231753" y="560890"/>
                </a:cubicBezTo>
                <a:cubicBezTo>
                  <a:pt x="8220884" y="569991"/>
                  <a:pt x="8202133" y="566357"/>
                  <a:pt x="8199967" y="553465"/>
                </a:cubicBezTo>
                <a:cubicBezTo>
                  <a:pt x="8197799" y="540575"/>
                  <a:pt x="8188778" y="541668"/>
                  <a:pt x="8175616" y="546483"/>
                </a:cubicBezTo>
                <a:cubicBezTo>
                  <a:pt x="8159813" y="552155"/>
                  <a:pt x="8144012" y="557828"/>
                  <a:pt x="8128578" y="563992"/>
                </a:cubicBezTo>
                <a:cubicBezTo>
                  <a:pt x="8112493" y="570503"/>
                  <a:pt x="8105752" y="580983"/>
                  <a:pt x="8104845" y="593172"/>
                </a:cubicBezTo>
                <a:cubicBezTo>
                  <a:pt x="8104654" y="595478"/>
                  <a:pt x="8104732" y="598018"/>
                  <a:pt x="8105615" y="599991"/>
                </a:cubicBezTo>
                <a:lnTo>
                  <a:pt x="8109090" y="602108"/>
                </a:lnTo>
                <a:lnTo>
                  <a:pt x="8092049" y="599788"/>
                </a:lnTo>
                <a:cubicBezTo>
                  <a:pt x="8074125" y="597229"/>
                  <a:pt x="8051995" y="593399"/>
                  <a:pt x="8047646" y="588557"/>
                </a:cubicBezTo>
                <a:cubicBezTo>
                  <a:pt x="8047278" y="588065"/>
                  <a:pt x="7852240" y="650342"/>
                  <a:pt x="7793637" y="681868"/>
                </a:cubicBezTo>
                <a:cubicBezTo>
                  <a:pt x="7757179" y="701583"/>
                  <a:pt x="7034011" y="1031296"/>
                  <a:pt x="6007741" y="1095470"/>
                </a:cubicBezTo>
                <a:cubicBezTo>
                  <a:pt x="5971519" y="1097710"/>
                  <a:pt x="5937353" y="1100506"/>
                  <a:pt x="5902533" y="1103650"/>
                </a:cubicBezTo>
                <a:cubicBezTo>
                  <a:pt x="5594429" y="1129961"/>
                  <a:pt x="5292360" y="1161179"/>
                  <a:pt x="5164222" y="1163546"/>
                </a:cubicBezTo>
                <a:cubicBezTo>
                  <a:pt x="5063988" y="1165217"/>
                  <a:pt x="4549164" y="1138992"/>
                  <a:pt x="4395075" y="1082763"/>
                </a:cubicBezTo>
                <a:cubicBezTo>
                  <a:pt x="4237527" y="1025076"/>
                  <a:pt x="4088158" y="958345"/>
                  <a:pt x="3939440" y="891265"/>
                </a:cubicBezTo>
                <a:cubicBezTo>
                  <a:pt x="3874968" y="862299"/>
                  <a:pt x="3806689" y="837016"/>
                  <a:pt x="3747894" y="801994"/>
                </a:cubicBezTo>
                <a:cubicBezTo>
                  <a:pt x="3689082" y="766706"/>
                  <a:pt x="3632839" y="729495"/>
                  <a:pt x="3569553" y="697970"/>
                </a:cubicBezTo>
                <a:cubicBezTo>
                  <a:pt x="3551464" y="688887"/>
                  <a:pt x="3533327" y="679005"/>
                  <a:pt x="3507813" y="680216"/>
                </a:cubicBezTo>
                <a:cubicBezTo>
                  <a:pt x="3502099" y="680371"/>
                  <a:pt x="3496101" y="681365"/>
                  <a:pt x="3490455" y="682587"/>
                </a:cubicBezTo>
                <a:cubicBezTo>
                  <a:pt x="3484140" y="683888"/>
                  <a:pt x="3479298" y="687159"/>
                  <a:pt x="3477246" y="691971"/>
                </a:cubicBezTo>
                <a:cubicBezTo>
                  <a:pt x="3475230" y="697315"/>
                  <a:pt x="3479426" y="699760"/>
                  <a:pt x="3484273" y="701857"/>
                </a:cubicBezTo>
                <a:cubicBezTo>
                  <a:pt x="3487733" y="703316"/>
                  <a:pt x="3491260" y="705843"/>
                  <a:pt x="3495638" y="705849"/>
                </a:cubicBezTo>
                <a:cubicBezTo>
                  <a:pt x="3523576" y="705686"/>
                  <a:pt x="3534967" y="720681"/>
                  <a:pt x="3548914" y="733487"/>
                </a:cubicBezTo>
                <a:cubicBezTo>
                  <a:pt x="3554984" y="738925"/>
                  <a:pt x="3561304" y="742991"/>
                  <a:pt x="3551504" y="753036"/>
                </a:cubicBezTo>
                <a:cubicBezTo>
                  <a:pt x="3542974" y="761854"/>
                  <a:pt x="3552584" y="764716"/>
                  <a:pt x="3562075" y="765715"/>
                </a:cubicBezTo>
                <a:cubicBezTo>
                  <a:pt x="3575293" y="767067"/>
                  <a:pt x="3590630" y="764672"/>
                  <a:pt x="3605942" y="772481"/>
                </a:cubicBezTo>
                <a:cubicBezTo>
                  <a:pt x="3550860" y="779958"/>
                  <a:pt x="3525860" y="757484"/>
                  <a:pt x="3499309" y="737079"/>
                </a:cubicBezTo>
                <a:cubicBezTo>
                  <a:pt x="3489410" y="729689"/>
                  <a:pt x="3482419" y="720334"/>
                  <a:pt x="3473788" y="711717"/>
                </a:cubicBezTo>
                <a:cubicBezTo>
                  <a:pt x="3463019" y="701211"/>
                  <a:pt x="3451290" y="702093"/>
                  <a:pt x="3437248" y="714263"/>
                </a:cubicBezTo>
                <a:cubicBezTo>
                  <a:pt x="3424810" y="725164"/>
                  <a:pt x="3418411" y="725135"/>
                  <a:pt x="3413254" y="712874"/>
                </a:cubicBezTo>
                <a:cubicBezTo>
                  <a:pt x="3405299" y="693706"/>
                  <a:pt x="3389031" y="681450"/>
                  <a:pt x="3362511" y="677414"/>
                </a:cubicBezTo>
                <a:cubicBezTo>
                  <a:pt x="3356728" y="676504"/>
                  <a:pt x="3349492" y="673891"/>
                  <a:pt x="3344467" y="679599"/>
                </a:cubicBezTo>
                <a:cubicBezTo>
                  <a:pt x="3340061" y="684428"/>
                  <a:pt x="3344392" y="689004"/>
                  <a:pt x="3347971" y="692328"/>
                </a:cubicBezTo>
                <a:cubicBezTo>
                  <a:pt x="3354407" y="698260"/>
                  <a:pt x="3360162" y="704004"/>
                  <a:pt x="3363008" y="711713"/>
                </a:cubicBezTo>
                <a:cubicBezTo>
                  <a:pt x="3365019" y="716838"/>
                  <a:pt x="3367062" y="722495"/>
                  <a:pt x="3362637" y="727058"/>
                </a:cubicBezTo>
                <a:cubicBezTo>
                  <a:pt x="3344342" y="746453"/>
                  <a:pt x="3358884" y="752745"/>
                  <a:pt x="3376167" y="759779"/>
                </a:cubicBezTo>
                <a:cubicBezTo>
                  <a:pt x="3400002" y="769239"/>
                  <a:pt x="3410177" y="786259"/>
                  <a:pt x="3406203" y="808483"/>
                </a:cubicBezTo>
                <a:cubicBezTo>
                  <a:pt x="3404757" y="817516"/>
                  <a:pt x="3406433" y="822682"/>
                  <a:pt x="3420116" y="820757"/>
                </a:cubicBezTo>
                <a:cubicBezTo>
                  <a:pt x="3425463" y="820110"/>
                  <a:pt x="3426984" y="822878"/>
                  <a:pt x="3429194" y="825831"/>
                </a:cubicBezTo>
                <a:cubicBezTo>
                  <a:pt x="3476758" y="896035"/>
                  <a:pt x="3542778" y="954609"/>
                  <a:pt x="3619149" y="1006561"/>
                </a:cubicBezTo>
                <a:cubicBezTo>
                  <a:pt x="3681093" y="1048718"/>
                  <a:pt x="3748746" y="1085351"/>
                  <a:pt x="3818654" y="1120369"/>
                </a:cubicBezTo>
                <a:cubicBezTo>
                  <a:pt x="3820742" y="1121458"/>
                  <a:pt x="3822850" y="1122813"/>
                  <a:pt x="3824021" y="1125355"/>
                </a:cubicBezTo>
                <a:cubicBezTo>
                  <a:pt x="3791940" y="1123873"/>
                  <a:pt x="3763844" y="1116270"/>
                  <a:pt x="3736668" y="1107215"/>
                </a:cubicBezTo>
                <a:cubicBezTo>
                  <a:pt x="3664431" y="1083216"/>
                  <a:pt x="3602610" y="1048291"/>
                  <a:pt x="3540174" y="1014247"/>
                </a:cubicBezTo>
                <a:cubicBezTo>
                  <a:pt x="3502142" y="993353"/>
                  <a:pt x="3463159" y="973379"/>
                  <a:pt x="3421640" y="955861"/>
                </a:cubicBezTo>
                <a:cubicBezTo>
                  <a:pt x="3414719" y="952940"/>
                  <a:pt x="3409737" y="948712"/>
                  <a:pt x="3404753" y="944484"/>
                </a:cubicBezTo>
                <a:cubicBezTo>
                  <a:pt x="3401911" y="942144"/>
                  <a:pt x="3398417" y="940152"/>
                  <a:pt x="3393138" y="941865"/>
                </a:cubicBezTo>
                <a:cubicBezTo>
                  <a:pt x="3386540" y="944006"/>
                  <a:pt x="3386126" y="948083"/>
                  <a:pt x="3385712" y="952159"/>
                </a:cubicBezTo>
                <a:cubicBezTo>
                  <a:pt x="3384520" y="965187"/>
                  <a:pt x="3389594" y="976116"/>
                  <a:pt x="3398641" y="986025"/>
                </a:cubicBezTo>
                <a:cubicBezTo>
                  <a:pt x="3422140" y="1011364"/>
                  <a:pt x="3455589" y="1029056"/>
                  <a:pt x="3489975" y="1045560"/>
                </a:cubicBezTo>
                <a:cubicBezTo>
                  <a:pt x="3534421" y="1066751"/>
                  <a:pt x="3577600" y="1089169"/>
                  <a:pt x="3617273" y="1114697"/>
                </a:cubicBezTo>
                <a:cubicBezTo>
                  <a:pt x="3620082" y="1116503"/>
                  <a:pt x="3625178" y="1117229"/>
                  <a:pt x="3623898" y="1123556"/>
                </a:cubicBezTo>
                <a:cubicBezTo>
                  <a:pt x="3599276" y="1112313"/>
                  <a:pt x="3576007" y="1101173"/>
                  <a:pt x="3552438" y="1090606"/>
                </a:cubicBezTo>
                <a:cubicBezTo>
                  <a:pt x="3529203" y="1079998"/>
                  <a:pt x="3505634" y="1069432"/>
                  <a:pt x="3482417" y="1059092"/>
                </a:cubicBezTo>
                <a:cubicBezTo>
                  <a:pt x="3476868" y="1056543"/>
                  <a:pt x="3470899" y="1052702"/>
                  <a:pt x="3463468" y="1057629"/>
                </a:cubicBezTo>
                <a:cubicBezTo>
                  <a:pt x="3455703" y="1062595"/>
                  <a:pt x="3457128" y="1069134"/>
                  <a:pt x="3459472" y="1074217"/>
                </a:cubicBezTo>
                <a:cubicBezTo>
                  <a:pt x="3466821" y="1089165"/>
                  <a:pt x="3478729" y="1101681"/>
                  <a:pt x="3494211" y="1112153"/>
                </a:cubicBezTo>
                <a:cubicBezTo>
                  <a:pt x="3546907" y="1146573"/>
                  <a:pt x="3606933" y="1174465"/>
                  <a:pt x="3663137" y="1205775"/>
                </a:cubicBezTo>
                <a:cubicBezTo>
                  <a:pt x="3693512" y="1222766"/>
                  <a:pt x="3721631" y="1241370"/>
                  <a:pt x="3748466" y="1260936"/>
                </a:cubicBezTo>
                <a:cubicBezTo>
                  <a:pt x="3754470" y="1265310"/>
                  <a:pt x="3754440" y="1270144"/>
                  <a:pt x="3753142" y="1276208"/>
                </a:cubicBezTo>
                <a:cubicBezTo>
                  <a:pt x="3747968" y="1300726"/>
                  <a:pt x="3758834" y="1307462"/>
                  <a:pt x="3791960" y="1298886"/>
                </a:cubicBezTo>
                <a:cubicBezTo>
                  <a:pt x="3802234" y="1296299"/>
                  <a:pt x="3809336" y="1296782"/>
                  <a:pt x="3816039" y="1301606"/>
                </a:cubicBezTo>
                <a:cubicBezTo>
                  <a:pt x="3897299" y="1361555"/>
                  <a:pt x="3991895" y="1408883"/>
                  <a:pt x="4094439" y="1448806"/>
                </a:cubicBezTo>
                <a:cubicBezTo>
                  <a:pt x="4136210" y="1464953"/>
                  <a:pt x="4179249" y="1479874"/>
                  <a:pt x="4222870" y="1493379"/>
                </a:cubicBezTo>
                <a:cubicBezTo>
                  <a:pt x="4222955" y="1494711"/>
                  <a:pt x="4223057" y="1496309"/>
                  <a:pt x="4223141" y="1497641"/>
                </a:cubicBezTo>
                <a:cubicBezTo>
                  <a:pt x="4222925" y="1499546"/>
                  <a:pt x="4222659" y="1500653"/>
                  <a:pt x="4222428" y="1502292"/>
                </a:cubicBezTo>
                <a:cubicBezTo>
                  <a:pt x="4160784" y="1480767"/>
                  <a:pt x="4099761" y="1458363"/>
                  <a:pt x="4039973" y="1434198"/>
                </a:cubicBezTo>
                <a:cubicBezTo>
                  <a:pt x="3877889" y="1368737"/>
                  <a:pt x="3722432" y="1296301"/>
                  <a:pt x="3564773" y="1226279"/>
                </a:cubicBezTo>
                <a:cubicBezTo>
                  <a:pt x="3511752" y="1202636"/>
                  <a:pt x="3468897" y="1169442"/>
                  <a:pt x="3420650" y="1141464"/>
                </a:cubicBezTo>
                <a:cubicBezTo>
                  <a:pt x="3388486" y="1122812"/>
                  <a:pt x="3357590" y="1102932"/>
                  <a:pt x="3320669" y="1088883"/>
                </a:cubicBezTo>
                <a:cubicBezTo>
                  <a:pt x="3305491" y="1083205"/>
                  <a:pt x="3289697" y="1078406"/>
                  <a:pt x="3270102" y="1082659"/>
                </a:cubicBezTo>
                <a:cubicBezTo>
                  <a:pt x="3262467" y="1084389"/>
                  <a:pt x="3253881" y="1087040"/>
                  <a:pt x="3251648" y="1094290"/>
                </a:cubicBezTo>
                <a:cubicBezTo>
                  <a:pt x="3249750" y="1101498"/>
                  <a:pt x="3256970" y="1103846"/>
                  <a:pt x="3263506" y="1106005"/>
                </a:cubicBezTo>
                <a:cubicBezTo>
                  <a:pt x="3265227" y="1106604"/>
                  <a:pt x="3266966" y="1107467"/>
                  <a:pt x="3268636" y="1107265"/>
                </a:cubicBezTo>
                <a:cubicBezTo>
                  <a:pt x="3300482" y="1105018"/>
                  <a:pt x="3309121" y="1124372"/>
                  <a:pt x="3325089" y="1137201"/>
                </a:cubicBezTo>
                <a:cubicBezTo>
                  <a:pt x="3330055" y="1141164"/>
                  <a:pt x="3330677" y="1145651"/>
                  <a:pt x="3326003" y="1151585"/>
                </a:cubicBezTo>
                <a:cubicBezTo>
                  <a:pt x="3317592" y="1162266"/>
                  <a:pt x="3324211" y="1165760"/>
                  <a:pt x="3336410" y="1166967"/>
                </a:cubicBezTo>
                <a:cubicBezTo>
                  <a:pt x="3348608" y="1168175"/>
                  <a:pt x="3361690" y="1167395"/>
                  <a:pt x="3375112" y="1171943"/>
                </a:cubicBezTo>
                <a:cubicBezTo>
                  <a:pt x="3354718" y="1179513"/>
                  <a:pt x="3340011" y="1175927"/>
                  <a:pt x="3326222" y="1170885"/>
                </a:cubicBezTo>
                <a:cubicBezTo>
                  <a:pt x="3295216" y="1159877"/>
                  <a:pt x="3274464" y="1140648"/>
                  <a:pt x="3254679" y="1120765"/>
                </a:cubicBezTo>
                <a:cubicBezTo>
                  <a:pt x="3250733" y="1116948"/>
                  <a:pt x="3247420" y="1112518"/>
                  <a:pt x="3242188" y="1109662"/>
                </a:cubicBezTo>
                <a:cubicBezTo>
                  <a:pt x="3232391" y="1103869"/>
                  <a:pt x="3222316" y="1104284"/>
                  <a:pt x="3211499" y="1114184"/>
                </a:cubicBezTo>
                <a:cubicBezTo>
                  <a:pt x="3197173" y="1127194"/>
                  <a:pt x="3191777" y="1127042"/>
                  <a:pt x="3185849" y="1113265"/>
                </a:cubicBezTo>
                <a:cubicBezTo>
                  <a:pt x="3177929" y="1094629"/>
                  <a:pt x="3162028" y="1082865"/>
                  <a:pt x="3135843" y="1078789"/>
                </a:cubicBezTo>
                <a:cubicBezTo>
                  <a:pt x="3130396" y="1077837"/>
                  <a:pt x="3124578" y="1076395"/>
                  <a:pt x="3119118" y="1080546"/>
                </a:cubicBezTo>
                <a:cubicBezTo>
                  <a:pt x="3113359" y="1085269"/>
                  <a:pt x="3117622" y="1088780"/>
                  <a:pt x="3120198" y="1092226"/>
                </a:cubicBezTo>
                <a:cubicBezTo>
                  <a:pt x="3123912" y="1097682"/>
                  <a:pt x="3128295" y="1103057"/>
                  <a:pt x="3131691" y="1108819"/>
                </a:cubicBezTo>
                <a:cubicBezTo>
                  <a:pt x="3137665" y="1118027"/>
                  <a:pt x="3139328" y="1128295"/>
                  <a:pt x="3129914" y="1139097"/>
                </a:cubicBezTo>
                <a:cubicBezTo>
                  <a:pt x="3123003" y="1146915"/>
                  <a:pt x="3123960" y="1151361"/>
                  <a:pt x="3133955" y="1154983"/>
                </a:cubicBezTo>
                <a:cubicBezTo>
                  <a:pt x="3165979" y="1166136"/>
                  <a:pt x="3186931" y="1183194"/>
                  <a:pt x="3178170" y="1214855"/>
                </a:cubicBezTo>
                <a:cubicBezTo>
                  <a:pt x="3176770" y="1219320"/>
                  <a:pt x="3179046" y="1223338"/>
                  <a:pt x="3185378" y="1222303"/>
                </a:cubicBezTo>
                <a:cubicBezTo>
                  <a:pt x="3199361" y="1219805"/>
                  <a:pt x="3202140" y="1226447"/>
                  <a:pt x="3206608" y="1233153"/>
                </a:cubicBezTo>
                <a:cubicBezTo>
                  <a:pt x="3250090" y="1297409"/>
                  <a:pt x="3310389" y="1350771"/>
                  <a:pt x="3379140" y="1399351"/>
                </a:cubicBezTo>
                <a:cubicBezTo>
                  <a:pt x="3447189" y="1447479"/>
                  <a:pt x="3522881" y="1488775"/>
                  <a:pt x="3603118" y="1527375"/>
                </a:cubicBezTo>
                <a:cubicBezTo>
                  <a:pt x="3581296" y="1528405"/>
                  <a:pt x="3552602" y="1521951"/>
                  <a:pt x="3524809" y="1513774"/>
                </a:cubicBezTo>
                <a:cubicBezTo>
                  <a:pt x="3451354" y="1491802"/>
                  <a:pt x="3389901" y="1457369"/>
                  <a:pt x="3327498" y="1423859"/>
                </a:cubicBezTo>
                <a:cubicBezTo>
                  <a:pt x="3283917" y="1400416"/>
                  <a:pt x="3241288" y="1376052"/>
                  <a:pt x="3192949" y="1357211"/>
                </a:cubicBezTo>
                <a:cubicBezTo>
                  <a:pt x="3187434" y="1355196"/>
                  <a:pt x="3183538" y="1352177"/>
                  <a:pt x="3180259" y="1348280"/>
                </a:cubicBezTo>
                <a:cubicBezTo>
                  <a:pt x="3177348" y="1344874"/>
                  <a:pt x="3173119" y="1341896"/>
                  <a:pt x="3166204" y="1344345"/>
                </a:cubicBezTo>
                <a:cubicBezTo>
                  <a:pt x="3159306" y="1347059"/>
                  <a:pt x="3158942" y="1351935"/>
                  <a:pt x="3159212" y="1356197"/>
                </a:cubicBezTo>
                <a:cubicBezTo>
                  <a:pt x="3161232" y="1372059"/>
                  <a:pt x="3167827" y="1385754"/>
                  <a:pt x="3181004" y="1397043"/>
                </a:cubicBezTo>
                <a:cubicBezTo>
                  <a:pt x="3206688" y="1419701"/>
                  <a:pt x="3240037" y="1435794"/>
                  <a:pt x="3273385" y="1451888"/>
                </a:cubicBezTo>
                <a:cubicBezTo>
                  <a:pt x="3319573" y="1473941"/>
                  <a:pt x="3362569" y="1498797"/>
                  <a:pt x="3401776" y="1527602"/>
                </a:cubicBezTo>
                <a:cubicBezTo>
                  <a:pt x="3374012" y="1514591"/>
                  <a:pt x="3346230" y="1501313"/>
                  <a:pt x="3318130" y="1488342"/>
                </a:cubicBezTo>
                <a:cubicBezTo>
                  <a:pt x="3296969" y="1478558"/>
                  <a:pt x="3275173" y="1469387"/>
                  <a:pt x="3253694" y="1459909"/>
                </a:cubicBezTo>
                <a:cubicBezTo>
                  <a:pt x="3248495" y="1457587"/>
                  <a:pt x="3242945" y="1455038"/>
                  <a:pt x="3236182" y="1459882"/>
                </a:cubicBezTo>
                <a:cubicBezTo>
                  <a:pt x="3230053" y="1464115"/>
                  <a:pt x="3231378" y="1469055"/>
                  <a:pt x="3233020" y="1473687"/>
                </a:cubicBezTo>
                <a:cubicBezTo>
                  <a:pt x="3239235" y="1491993"/>
                  <a:pt x="3254236" y="1505477"/>
                  <a:pt x="3272474" y="1516958"/>
                </a:cubicBezTo>
                <a:cubicBezTo>
                  <a:pt x="3294559" y="1530657"/>
                  <a:pt x="3317595" y="1543436"/>
                  <a:pt x="3341300" y="1556133"/>
                </a:cubicBezTo>
                <a:cubicBezTo>
                  <a:pt x="3316637" y="1554825"/>
                  <a:pt x="3291973" y="1553517"/>
                  <a:pt x="3267359" y="1553009"/>
                </a:cubicBezTo>
                <a:cubicBezTo>
                  <a:pt x="3280352" y="1582573"/>
                  <a:pt x="3306470" y="1585584"/>
                  <a:pt x="3329832" y="1587586"/>
                </a:cubicBezTo>
                <a:cubicBezTo>
                  <a:pt x="3361297" y="1589949"/>
                  <a:pt x="3391527" y="1594072"/>
                  <a:pt x="3421490" y="1599301"/>
                </a:cubicBezTo>
                <a:cubicBezTo>
                  <a:pt x="3434412" y="1606594"/>
                  <a:pt x="3447319" y="1613621"/>
                  <a:pt x="3459923" y="1621220"/>
                </a:cubicBezTo>
                <a:cubicBezTo>
                  <a:pt x="3472880" y="1629046"/>
                  <a:pt x="3485168" y="1636952"/>
                  <a:pt x="3497490" y="1645392"/>
                </a:cubicBezTo>
                <a:cubicBezTo>
                  <a:pt x="3506301" y="1651572"/>
                  <a:pt x="3516714" y="1656484"/>
                  <a:pt x="3507803" y="1669911"/>
                </a:cubicBezTo>
                <a:cubicBezTo>
                  <a:pt x="3503816" y="1676032"/>
                  <a:pt x="3534148" y="1702959"/>
                  <a:pt x="3543290" y="1703729"/>
                </a:cubicBezTo>
                <a:cubicBezTo>
                  <a:pt x="3544644" y="1703834"/>
                  <a:pt x="3545996" y="1703940"/>
                  <a:pt x="3546999" y="1703818"/>
                </a:cubicBezTo>
                <a:cubicBezTo>
                  <a:pt x="3566312" y="1700405"/>
                  <a:pt x="3571232" y="1708935"/>
                  <a:pt x="3572295" y="1720349"/>
                </a:cubicBezTo>
                <a:cubicBezTo>
                  <a:pt x="3573341" y="1731497"/>
                  <a:pt x="3570880" y="1745753"/>
                  <a:pt x="3596922" y="1736961"/>
                </a:cubicBezTo>
                <a:cubicBezTo>
                  <a:pt x="3599895" y="1736064"/>
                  <a:pt x="3600664" y="1737582"/>
                  <a:pt x="3602119" y="1739285"/>
                </a:cubicBezTo>
                <a:cubicBezTo>
                  <a:pt x="3633888" y="1783486"/>
                  <a:pt x="3684678" y="1814377"/>
                  <a:pt x="3734798" y="1845349"/>
                </a:cubicBezTo>
                <a:cubicBezTo>
                  <a:pt x="3737590" y="1846890"/>
                  <a:pt x="3740383" y="1848430"/>
                  <a:pt x="3743174" y="1849972"/>
                </a:cubicBezTo>
                <a:cubicBezTo>
                  <a:pt x="3692460" y="1846720"/>
                  <a:pt x="3526297" y="1854765"/>
                  <a:pt x="3478101" y="1864630"/>
                </a:cubicBezTo>
                <a:cubicBezTo>
                  <a:pt x="3435216" y="1873314"/>
                  <a:pt x="3187933" y="1844748"/>
                  <a:pt x="3135293" y="1816496"/>
                </a:cubicBezTo>
                <a:cubicBezTo>
                  <a:pt x="3129987" y="1844249"/>
                  <a:pt x="3145700" y="1853084"/>
                  <a:pt x="3158510" y="1863880"/>
                </a:cubicBezTo>
                <a:cubicBezTo>
                  <a:pt x="3176652" y="1879130"/>
                  <a:pt x="3180104" y="1891061"/>
                  <a:pt x="3148907" y="1908797"/>
                </a:cubicBezTo>
                <a:cubicBezTo>
                  <a:pt x="3059526" y="1959351"/>
                  <a:pt x="3060614" y="1960561"/>
                  <a:pt x="3150229" y="2003660"/>
                </a:cubicBezTo>
                <a:cubicBezTo>
                  <a:pt x="3154391" y="2005572"/>
                  <a:pt x="3152878" y="2013539"/>
                  <a:pt x="3154219" y="2018746"/>
                </a:cubicBezTo>
                <a:cubicBezTo>
                  <a:pt x="3132340" y="2029448"/>
                  <a:pt x="3104621" y="2011868"/>
                  <a:pt x="3079313" y="2037482"/>
                </a:cubicBezTo>
                <a:cubicBezTo>
                  <a:pt x="3200844" y="2121812"/>
                  <a:pt x="3382216" y="2194063"/>
                  <a:pt x="3545961" y="2248584"/>
                </a:cubicBezTo>
                <a:cubicBezTo>
                  <a:pt x="3418859" y="2288406"/>
                  <a:pt x="3336249" y="2212515"/>
                  <a:pt x="3242382" y="2234890"/>
                </a:cubicBezTo>
                <a:cubicBezTo>
                  <a:pt x="3196963" y="2267233"/>
                  <a:pt x="3340047" y="2293389"/>
                  <a:pt x="3206852" y="2322137"/>
                </a:cubicBezTo>
                <a:cubicBezTo>
                  <a:pt x="3266485" y="2338535"/>
                  <a:pt x="3311047" y="2356223"/>
                  <a:pt x="3352854" y="2378270"/>
                </a:cubicBezTo>
                <a:cubicBezTo>
                  <a:pt x="3427094" y="2417864"/>
                  <a:pt x="3443161" y="2448130"/>
                  <a:pt x="3414532" y="2516826"/>
                </a:cubicBezTo>
                <a:cubicBezTo>
                  <a:pt x="3395525" y="2562076"/>
                  <a:pt x="3366606" y="2605038"/>
                  <a:pt x="3397577" y="2652556"/>
                </a:cubicBezTo>
                <a:cubicBezTo>
                  <a:pt x="3418842" y="2685144"/>
                  <a:pt x="3412947" y="2708944"/>
                  <a:pt x="3339773" y="2701969"/>
                </a:cubicBezTo>
                <a:cubicBezTo>
                  <a:pt x="3260852" y="2694617"/>
                  <a:pt x="3233446" y="2729610"/>
                  <a:pt x="3257041" y="2788223"/>
                </a:cubicBezTo>
                <a:cubicBezTo>
                  <a:pt x="3272229" y="2825841"/>
                  <a:pt x="3259642" y="2839714"/>
                  <a:pt x="3205892" y="2841661"/>
                </a:cubicBezTo>
                <a:cubicBezTo>
                  <a:pt x="3146428" y="2843763"/>
                  <a:pt x="3088665" y="2824990"/>
                  <a:pt x="3016267" y="2846107"/>
                </a:cubicBezTo>
                <a:cubicBezTo>
                  <a:pt x="3079284" y="2910414"/>
                  <a:pt x="3202965" y="2875032"/>
                  <a:pt x="3275450" y="2934701"/>
                </a:cubicBezTo>
                <a:cubicBezTo>
                  <a:pt x="3194271" y="2944802"/>
                  <a:pt x="3132104" y="2952064"/>
                  <a:pt x="3071009" y="2944432"/>
                </a:cubicBezTo>
                <a:cubicBezTo>
                  <a:pt x="3045559" y="2941340"/>
                  <a:pt x="3017770" y="2938533"/>
                  <a:pt x="3005039" y="2960743"/>
                </a:cubicBezTo>
                <a:cubicBezTo>
                  <a:pt x="2989910" y="2987540"/>
                  <a:pt x="3024584" y="2992735"/>
                  <a:pt x="3045255" y="2994795"/>
                </a:cubicBezTo>
                <a:cubicBezTo>
                  <a:pt x="3103524" y="3000354"/>
                  <a:pt x="3149512" y="3024578"/>
                  <a:pt x="3198769" y="3041966"/>
                </a:cubicBezTo>
                <a:cubicBezTo>
                  <a:pt x="3306591" y="3080177"/>
                  <a:pt x="3424230" y="3108608"/>
                  <a:pt x="3518098" y="3181525"/>
                </a:cubicBezTo>
                <a:cubicBezTo>
                  <a:pt x="3405474" y="3173693"/>
                  <a:pt x="3319103" y="3133957"/>
                  <a:pt x="3214876" y="3136382"/>
                </a:cubicBezTo>
                <a:cubicBezTo>
                  <a:pt x="3309623" y="3201944"/>
                  <a:pt x="3428070" y="3237794"/>
                  <a:pt x="3540876" y="3280232"/>
                </a:cubicBezTo>
                <a:cubicBezTo>
                  <a:pt x="3572951" y="3292185"/>
                  <a:pt x="3605372" y="3298995"/>
                  <a:pt x="3614558" y="3332242"/>
                </a:cubicBezTo>
                <a:cubicBezTo>
                  <a:pt x="3632460" y="3396643"/>
                  <a:pt x="3676382" y="3446619"/>
                  <a:pt x="3765439" y="3465091"/>
                </a:cubicBezTo>
                <a:cubicBezTo>
                  <a:pt x="3766125" y="3465276"/>
                  <a:pt x="3762072" y="3475699"/>
                  <a:pt x="3759506" y="3482990"/>
                </a:cubicBezTo>
                <a:cubicBezTo>
                  <a:pt x="3706514" y="3491555"/>
                  <a:pt x="3662256" y="3457457"/>
                  <a:pt x="3594905" y="3478499"/>
                </a:cubicBezTo>
                <a:cubicBezTo>
                  <a:pt x="3663098" y="3523656"/>
                  <a:pt x="3720597" y="3564741"/>
                  <a:pt x="3814430" y="3578876"/>
                </a:cubicBezTo>
                <a:cubicBezTo>
                  <a:pt x="3889563" y="3590177"/>
                  <a:pt x="3981512" y="3590582"/>
                  <a:pt x="4039126" y="3649369"/>
                </a:cubicBezTo>
                <a:cubicBezTo>
                  <a:pt x="3977790" y="3669682"/>
                  <a:pt x="3930328" y="3659325"/>
                  <a:pt x="3883152" y="3653497"/>
                </a:cubicBezTo>
                <a:cubicBezTo>
                  <a:pt x="3810528" y="3644576"/>
                  <a:pt x="3739087" y="3633097"/>
                  <a:pt x="3666446" y="3623911"/>
                </a:cubicBezTo>
                <a:cubicBezTo>
                  <a:pt x="3638957" y="3620530"/>
                  <a:pt x="3608896" y="3619071"/>
                  <a:pt x="3593589" y="3653674"/>
                </a:cubicBezTo>
                <a:cubicBezTo>
                  <a:pt x="3684581" y="3649631"/>
                  <a:pt x="3741824" y="3686720"/>
                  <a:pt x="3801238" y="3720862"/>
                </a:cubicBezTo>
                <a:cubicBezTo>
                  <a:pt x="3834791" y="3740152"/>
                  <a:pt x="3862819" y="3767894"/>
                  <a:pt x="3919545" y="3749213"/>
                </a:cubicBezTo>
                <a:cubicBezTo>
                  <a:pt x="3949563" y="3739403"/>
                  <a:pt x="3970044" y="3754371"/>
                  <a:pt x="3968059" y="3776085"/>
                </a:cubicBezTo>
                <a:cubicBezTo>
                  <a:pt x="3961477" y="3852579"/>
                  <a:pt x="4033657" y="3870411"/>
                  <a:pt x="4107750" y="3875932"/>
                </a:cubicBezTo>
                <a:cubicBezTo>
                  <a:pt x="4247829" y="3886613"/>
                  <a:pt x="4367192" y="3936847"/>
                  <a:pt x="4504087" y="3955698"/>
                </a:cubicBezTo>
                <a:cubicBezTo>
                  <a:pt x="4637239" y="3973931"/>
                  <a:pt x="5630348" y="4013091"/>
                  <a:pt x="5880284" y="3998656"/>
                </a:cubicBezTo>
                <a:cubicBezTo>
                  <a:pt x="7409751" y="3910310"/>
                  <a:pt x="8457142" y="3018967"/>
                  <a:pt x="8461494" y="3007971"/>
                </a:cubicBezTo>
                <a:cubicBezTo>
                  <a:pt x="8481448" y="2956432"/>
                  <a:pt x="8537247" y="2928466"/>
                  <a:pt x="8587378" y="2896089"/>
                </a:cubicBezTo>
                <a:cubicBezTo>
                  <a:pt x="8631032" y="2867717"/>
                  <a:pt x="8677604" y="2837649"/>
                  <a:pt x="8693826" y="2796225"/>
                </a:cubicBezTo>
                <a:cubicBezTo>
                  <a:pt x="8715249" y="2741288"/>
                  <a:pt x="8647790" y="2792407"/>
                  <a:pt x="8633488" y="2774007"/>
                </a:cubicBezTo>
                <a:cubicBezTo>
                  <a:pt x="8658507" y="2743865"/>
                  <a:pt x="8698366" y="2714075"/>
                  <a:pt x="8707444" y="2682105"/>
                </a:cubicBezTo>
                <a:cubicBezTo>
                  <a:pt x="8739824" y="2566518"/>
                  <a:pt x="8819561" y="2475526"/>
                  <a:pt x="8942552" y="2397549"/>
                </a:cubicBezTo>
                <a:cubicBezTo>
                  <a:pt x="8977822" y="2375023"/>
                  <a:pt x="8999812" y="2339612"/>
                  <a:pt x="9049260" y="2328253"/>
                </a:cubicBezTo>
                <a:cubicBezTo>
                  <a:pt x="9159134" y="2303404"/>
                  <a:pt x="9118356" y="2218151"/>
                  <a:pt x="9174304" y="2171379"/>
                </a:cubicBezTo>
                <a:cubicBezTo>
                  <a:pt x="9179581" y="2166982"/>
                  <a:pt x="9181728" y="2117398"/>
                  <a:pt x="9182228" y="2067678"/>
                </a:cubicBezTo>
                <a:lnTo>
                  <a:pt x="9182278" y="2047313"/>
                </a:lnTo>
                <a:lnTo>
                  <a:pt x="9184334" y="2047686"/>
                </a:lnTo>
                <a:cubicBezTo>
                  <a:pt x="9192950" y="2042242"/>
                  <a:pt x="9192359" y="2022485"/>
                  <a:pt x="9185124" y="1997142"/>
                </a:cubicBezTo>
                <a:lnTo>
                  <a:pt x="9181592" y="1987782"/>
                </a:lnTo>
                <a:lnTo>
                  <a:pt x="9181190" y="1974586"/>
                </a:lnTo>
                <a:cubicBezTo>
                  <a:pt x="9180902" y="1968441"/>
                  <a:pt x="9180584" y="1964399"/>
                  <a:pt x="9180252" y="1963164"/>
                </a:cubicBezTo>
                <a:cubicBezTo>
                  <a:pt x="9179760" y="1961378"/>
                  <a:pt x="9179284" y="1962333"/>
                  <a:pt x="9178804" y="1965349"/>
                </a:cubicBezTo>
                <a:lnTo>
                  <a:pt x="9177606" y="1977215"/>
                </a:lnTo>
                <a:lnTo>
                  <a:pt x="9169614" y="1956030"/>
                </a:lnTo>
                <a:cubicBezTo>
                  <a:pt x="9143144" y="1898537"/>
                  <a:pt x="9095234" y="1836160"/>
                  <a:pt x="9046406" y="1838718"/>
                </a:cubicBezTo>
                <a:cubicBezTo>
                  <a:pt x="9077129" y="1760642"/>
                  <a:pt x="9077129" y="1760642"/>
                  <a:pt x="8960873" y="1764524"/>
                </a:cubicBezTo>
                <a:cubicBezTo>
                  <a:pt x="9002330" y="1712259"/>
                  <a:pt x="9001568" y="1700272"/>
                  <a:pt x="8946755" y="1690806"/>
                </a:cubicBezTo>
                <a:cubicBezTo>
                  <a:pt x="8893980" y="1681628"/>
                  <a:pt x="8836186" y="1683529"/>
                  <a:pt x="8786897" y="1665607"/>
                </a:cubicBezTo>
                <a:cubicBezTo>
                  <a:pt x="8827191" y="1600331"/>
                  <a:pt x="8835148" y="1529576"/>
                  <a:pt x="8924505" y="1489227"/>
                </a:cubicBezTo>
                <a:cubicBezTo>
                  <a:pt x="8938584" y="1482958"/>
                  <a:pt x="8947122" y="1463671"/>
                  <a:pt x="8937122" y="1454681"/>
                </a:cubicBezTo>
                <a:cubicBezTo>
                  <a:pt x="8901654" y="1421129"/>
                  <a:pt x="8944526" y="1343460"/>
                  <a:pt x="8841119" y="1348202"/>
                </a:cubicBezTo>
                <a:cubicBezTo>
                  <a:pt x="8828354" y="1348673"/>
                  <a:pt x="8816185" y="1342631"/>
                  <a:pt x="8825548" y="1331028"/>
                </a:cubicBezTo>
                <a:cubicBezTo>
                  <a:pt x="8857711" y="1291432"/>
                  <a:pt x="8816096" y="1298887"/>
                  <a:pt x="8790413" y="1297436"/>
                </a:cubicBezTo>
                <a:cubicBezTo>
                  <a:pt x="8759333" y="1295832"/>
                  <a:pt x="8725565" y="1315490"/>
                  <a:pt x="8695944" y="1299752"/>
                </a:cubicBezTo>
                <a:cubicBezTo>
                  <a:pt x="8701338" y="1278697"/>
                  <a:pt x="8726082" y="1275968"/>
                  <a:pt x="8743050" y="1267471"/>
                </a:cubicBezTo>
                <a:cubicBezTo>
                  <a:pt x="8792636" y="1242406"/>
                  <a:pt x="8832648" y="1215014"/>
                  <a:pt x="8831902" y="1166250"/>
                </a:cubicBezTo>
                <a:cubicBezTo>
                  <a:pt x="8831416" y="1126849"/>
                  <a:pt x="8834560" y="1091573"/>
                  <a:pt x="8763628" y="1088084"/>
                </a:cubicBezTo>
                <a:cubicBezTo>
                  <a:pt x="8752484" y="1087556"/>
                  <a:pt x="8746480" y="1083182"/>
                  <a:pt x="8744052" y="1076766"/>
                </a:cubicBezTo>
                <a:cubicBezTo>
                  <a:pt x="8751664" y="1069402"/>
                  <a:pt x="8758926" y="1061811"/>
                  <a:pt x="8767977" y="1055883"/>
                </a:cubicBezTo>
                <a:cubicBezTo>
                  <a:pt x="8798386" y="1036363"/>
                  <a:pt x="8807604" y="1011893"/>
                  <a:pt x="8815418" y="986519"/>
                </a:cubicBezTo>
                <a:cubicBezTo>
                  <a:pt x="8820450" y="970342"/>
                  <a:pt x="8826500" y="954308"/>
                  <a:pt x="8839356" y="939330"/>
                </a:cubicBezTo>
                <a:cubicBezTo>
                  <a:pt x="8847184" y="930060"/>
                  <a:pt x="8857152" y="922680"/>
                  <a:pt x="8869964" y="917639"/>
                </a:cubicBezTo>
                <a:cubicBezTo>
                  <a:pt x="8881119" y="913066"/>
                  <a:pt x="8884190" y="908399"/>
                  <a:pt x="8876013" y="901606"/>
                </a:cubicBezTo>
                <a:cubicBezTo>
                  <a:pt x="8852888" y="882126"/>
                  <a:pt x="8842659" y="858937"/>
                  <a:pt x="8855230" y="828963"/>
                </a:cubicBezTo>
                <a:cubicBezTo>
                  <a:pt x="8859032" y="819911"/>
                  <a:pt x="8855550" y="812818"/>
                  <a:pt x="8844988" y="810876"/>
                </a:cubicBezTo>
                <a:cubicBezTo>
                  <a:pt x="8801020" y="802512"/>
                  <a:pt x="8788328" y="772374"/>
                  <a:pt x="8768255" y="747963"/>
                </a:cubicBezTo>
                <a:cubicBezTo>
                  <a:pt x="8739786" y="713294"/>
                  <a:pt x="8713605" y="677543"/>
                  <a:pt x="8692953" y="638707"/>
                </a:cubicBezTo>
                <a:cubicBezTo>
                  <a:pt x="8680700" y="615495"/>
                  <a:pt x="8668800" y="592509"/>
                  <a:pt x="8674423" y="564449"/>
                </a:cubicBezTo>
                <a:cubicBezTo>
                  <a:pt x="8675670" y="557588"/>
                  <a:pt x="8672308" y="552358"/>
                  <a:pt x="8667642" y="547822"/>
                </a:cubicBezTo>
                <a:cubicBezTo>
                  <a:pt x="8647856" y="527939"/>
                  <a:pt x="8648704" y="504214"/>
                  <a:pt x="8661198" y="478275"/>
                </a:cubicBezTo>
                <a:cubicBezTo>
                  <a:pt x="8668953" y="462573"/>
                  <a:pt x="8667832" y="460828"/>
                  <a:pt x="8645813" y="464032"/>
                </a:cubicBezTo>
                <a:cubicBezTo>
                  <a:pt x="8601088" y="470255"/>
                  <a:pt x="8556732" y="476969"/>
                  <a:pt x="8512338" y="477784"/>
                </a:cubicBezTo>
                <a:cubicBezTo>
                  <a:pt x="8462562" y="478712"/>
                  <a:pt x="8445778" y="468934"/>
                  <a:pt x="8481050" y="430572"/>
                </a:cubicBezTo>
                <a:cubicBezTo>
                  <a:pt x="8488612" y="422408"/>
                  <a:pt x="8495122" y="413567"/>
                  <a:pt x="8498220" y="404064"/>
                </a:cubicBezTo>
                <a:cubicBezTo>
                  <a:pt x="8500436" y="396549"/>
                  <a:pt x="8497776" y="391771"/>
                  <a:pt x="8489536" y="389280"/>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Metin kutusu 2">
            <a:extLst>
              <a:ext uri="{FF2B5EF4-FFF2-40B4-BE49-F238E27FC236}">
                <a16:creationId xmlns:a16="http://schemas.microsoft.com/office/drawing/2014/main" id="{1017A6C4-C875-80D8-5368-0A0B94B45B73}"/>
              </a:ext>
            </a:extLst>
          </p:cNvPr>
          <p:cNvSpPr txBox="1"/>
          <p:nvPr/>
        </p:nvSpPr>
        <p:spPr>
          <a:xfrm>
            <a:off x="3684343" y="6797392"/>
            <a:ext cx="25060275" cy="3973485"/>
          </a:xfrm>
          <a:prstGeom prst="rect">
            <a:avLst/>
          </a:prstGeom>
        </p:spPr>
        <p:txBody>
          <a:bodyPr vert="horz" lIns="91440" tIns="45720" rIns="91440" bIns="45720" rtlCol="0" anchor="ctr" anchorCtr="1">
            <a:normAutofit/>
          </a:bodyPr>
          <a:lstStyle/>
          <a:p>
            <a:pPr algn="ctr">
              <a:lnSpc>
                <a:spcPct val="90000"/>
              </a:lnSpc>
              <a:spcBef>
                <a:spcPct val="0"/>
              </a:spcBef>
              <a:spcAft>
                <a:spcPts val="600"/>
              </a:spcAft>
            </a:pPr>
            <a:r>
              <a:rPr lang="en-US" sz="13600" b="1" kern="1200" cap="all" spc="-50" dirty="0">
                <a:solidFill>
                  <a:schemeClr val="bg1">
                    <a:lumMod val="50000"/>
                  </a:schemeClr>
                </a:solidFill>
                <a:latin typeface="Abadi" panose="020B0604020104020204" pitchFamily="34" charset="0"/>
                <a:ea typeface="+mj-ea"/>
                <a:cs typeface="+mj-cs"/>
              </a:rPr>
              <a:t>202</a:t>
            </a:r>
            <a:r>
              <a:rPr lang="tr-TR" sz="13600" b="1" kern="1200" cap="all" spc="-50" dirty="0">
                <a:solidFill>
                  <a:schemeClr val="bg1">
                    <a:lumMod val="50000"/>
                  </a:schemeClr>
                </a:solidFill>
                <a:latin typeface="Abadi" panose="020B0604020104020204" pitchFamily="34" charset="0"/>
                <a:ea typeface="+mj-ea"/>
                <a:cs typeface="+mj-cs"/>
              </a:rPr>
              <a:t>5</a:t>
            </a:r>
            <a:r>
              <a:rPr lang="en-US" sz="13600" b="1" kern="1200" cap="all" spc="-50" dirty="0">
                <a:solidFill>
                  <a:schemeClr val="bg1">
                    <a:lumMod val="50000"/>
                  </a:schemeClr>
                </a:solidFill>
                <a:latin typeface="Abadi" panose="020B0604020104020204" pitchFamily="34" charset="0"/>
                <a:ea typeface="+mj-ea"/>
                <a:cs typeface="+mj-cs"/>
              </a:rPr>
              <a:t> YILI</a:t>
            </a:r>
          </a:p>
          <a:p>
            <a:pPr algn="ctr">
              <a:lnSpc>
                <a:spcPct val="90000"/>
              </a:lnSpc>
              <a:spcBef>
                <a:spcPct val="0"/>
              </a:spcBef>
              <a:spcAft>
                <a:spcPts val="600"/>
              </a:spcAft>
            </a:pPr>
            <a:r>
              <a:rPr lang="tr-TR" sz="13600" b="1" kern="1200" cap="all" spc="-50" dirty="0">
                <a:solidFill>
                  <a:schemeClr val="bg1">
                    <a:lumMod val="50000"/>
                  </a:schemeClr>
                </a:solidFill>
                <a:latin typeface="Abadi" panose="020B0604020104020204" pitchFamily="34" charset="0"/>
                <a:ea typeface="+mj-ea"/>
                <a:cs typeface="+mj-cs"/>
              </a:rPr>
              <a:t>GERİ DÖNÜŞLER</a:t>
            </a:r>
            <a:endParaRPr lang="en-US" sz="13600" b="1" kern="1200" cap="all" spc="-50" dirty="0">
              <a:solidFill>
                <a:schemeClr val="bg1">
                  <a:lumMod val="50000"/>
                </a:schemeClr>
              </a:solidFill>
              <a:latin typeface="Abadi" panose="020B0604020104020204" pitchFamily="34" charset="0"/>
              <a:ea typeface="+mj-ea"/>
              <a:cs typeface="+mj-cs"/>
            </a:endParaRPr>
          </a:p>
        </p:txBody>
      </p:sp>
      <p:pic>
        <p:nvPicPr>
          <p:cNvPr id="5" name="Resim 4">
            <a:extLst>
              <a:ext uri="{FF2B5EF4-FFF2-40B4-BE49-F238E27FC236}">
                <a16:creationId xmlns:a16="http://schemas.microsoft.com/office/drawing/2014/main" id="{A8E83826-F89C-9A25-3E86-05B7F491C77A}"/>
              </a:ext>
            </a:extLst>
          </p:cNvPr>
          <p:cNvPicPr>
            <a:picLocks noChangeAspect="1"/>
          </p:cNvPicPr>
          <p:nvPr/>
        </p:nvPicPr>
        <p:blipFill>
          <a:blip r:embed="rId2"/>
          <a:stretch>
            <a:fillRect/>
          </a:stretch>
        </p:blipFill>
        <p:spPr>
          <a:xfrm>
            <a:off x="12505548" y="15993826"/>
            <a:ext cx="8394250" cy="6342324"/>
          </a:xfrm>
          <a:prstGeom prst="rect">
            <a:avLst/>
          </a:prstGeom>
        </p:spPr>
      </p:pic>
      <p:sp>
        <p:nvSpPr>
          <p:cNvPr id="4" name="Rectangle 2">
            <a:extLst>
              <a:ext uri="{FF2B5EF4-FFF2-40B4-BE49-F238E27FC236}">
                <a16:creationId xmlns:a16="http://schemas.microsoft.com/office/drawing/2014/main" id="{FA7D6860-4E49-FAE2-F1F9-550C3B9C3E3C}"/>
              </a:ext>
            </a:extLst>
          </p:cNvPr>
          <p:cNvSpPr>
            <a:spLocks noChangeArrowheads="1"/>
          </p:cNvSpPr>
          <p:nvPr/>
        </p:nvSpPr>
        <p:spPr bwMode="auto">
          <a:xfrm>
            <a:off x="0" y="0"/>
            <a:ext cx="33413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Tree>
    <p:extLst>
      <p:ext uri="{BB962C8B-B14F-4D97-AF65-F5344CB8AC3E}">
        <p14:creationId xmlns:p14="http://schemas.microsoft.com/office/powerpoint/2010/main" val="2867448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DF8AE6E-38CD-4B2A-8E02-F099DD30E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6939" y="2168447"/>
            <a:ext cx="3335932" cy="29630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descr="metin, ekran görüntüsü, yazı tipi içeren bir resim&#10;&#10;Açıklama otomatik olarak oluşturuldu">
            <a:extLst>
              <a:ext uri="{FF2B5EF4-FFF2-40B4-BE49-F238E27FC236}">
                <a16:creationId xmlns:a16="http://schemas.microsoft.com/office/drawing/2014/main" id="{73C865DE-F709-CBD8-BEC4-EF0336B4AEE3}"/>
              </a:ext>
            </a:extLst>
          </p:cNvPr>
          <p:cNvPicPr>
            <a:picLocks noChangeAspect="1"/>
          </p:cNvPicPr>
          <p:nvPr/>
        </p:nvPicPr>
        <p:blipFill>
          <a:blip r:embed="rId2"/>
          <a:stretch>
            <a:fillRect/>
          </a:stretch>
        </p:blipFill>
        <p:spPr>
          <a:xfrm>
            <a:off x="12863780" y="14789395"/>
            <a:ext cx="2581929" cy="916585"/>
          </a:xfrm>
          <a:prstGeom prst="rect">
            <a:avLst/>
          </a:prstGeom>
        </p:spPr>
      </p:pic>
      <p:sp>
        <p:nvSpPr>
          <p:cNvPr id="27" name="Right Triangle 26">
            <a:extLst>
              <a:ext uri="{FF2B5EF4-FFF2-40B4-BE49-F238E27FC236}">
                <a16:creationId xmlns:a16="http://schemas.microsoft.com/office/drawing/2014/main" id="{23293907-0F26-4752-BCD0-3AC2C5026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0087" y="2190840"/>
            <a:ext cx="1864743" cy="292926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E32D174-F8A9-4FF0-8888-1B4F5E184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675466" y="2142514"/>
            <a:ext cx="11051582" cy="75966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769201C5-687E-46FB-BA72-23BA40BFE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5108" y="9817999"/>
            <a:ext cx="6410528" cy="117759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339141A8-FDFD-4ABE-A499-72C9669F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68864" y="4251887"/>
            <a:ext cx="4728210" cy="6459042"/>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A439E11-755A-4258-859D-56A6B6AFC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2600" y="5121989"/>
            <a:ext cx="5456415" cy="47282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Resim 11" descr="metin, yazı tipi, ekran görüntüsü içeren bir resim&#10;&#10;Açıklama otomatik olarak oluşturuldu">
            <a:extLst>
              <a:ext uri="{FF2B5EF4-FFF2-40B4-BE49-F238E27FC236}">
                <a16:creationId xmlns:a16="http://schemas.microsoft.com/office/drawing/2014/main" id="{8C4602FB-04F7-B121-E78D-F9DA2AB0A78A}"/>
              </a:ext>
            </a:extLst>
          </p:cNvPr>
          <p:cNvPicPr>
            <a:picLocks noChangeAspect="1"/>
          </p:cNvPicPr>
          <p:nvPr/>
        </p:nvPicPr>
        <p:blipFill>
          <a:blip r:embed="rId3"/>
          <a:stretch>
            <a:fillRect/>
          </a:stretch>
        </p:blipFill>
        <p:spPr>
          <a:xfrm rot="16200000">
            <a:off x="-933317" y="13038200"/>
            <a:ext cx="11747378" cy="5381209"/>
          </a:xfrm>
          <a:prstGeom prst="rect">
            <a:avLst/>
          </a:prstGeom>
        </p:spPr>
      </p:pic>
      <p:sp>
        <p:nvSpPr>
          <p:cNvPr id="37" name="Right Triangle 36">
            <a:extLst>
              <a:ext uri="{FF2B5EF4-FFF2-40B4-BE49-F238E27FC236}">
                <a16:creationId xmlns:a16="http://schemas.microsoft.com/office/drawing/2014/main" id="{E916EF49-F958-4F28-A999-F8FA8D09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751212" y="8402828"/>
            <a:ext cx="892348" cy="1401761"/>
          </a:xfrm>
          <a:prstGeom prst="rtTriangle">
            <a:avLst/>
          </a:prstGeom>
          <a:solidFill>
            <a:srgbClr val="FFC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ight Triangle 38">
            <a:extLst>
              <a:ext uri="{FF2B5EF4-FFF2-40B4-BE49-F238E27FC236}">
                <a16:creationId xmlns:a16="http://schemas.microsoft.com/office/drawing/2014/main" id="{A7665D74-DFEA-412C-928C-F090E6708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416951" y="11565425"/>
            <a:ext cx="6484556" cy="2993475"/>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3E84BD56-679D-4E0C-9C9B-D694ABF07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61378" y="9801552"/>
            <a:ext cx="9522905" cy="64934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Triangle 42">
            <a:extLst>
              <a:ext uri="{FF2B5EF4-FFF2-40B4-BE49-F238E27FC236}">
                <a16:creationId xmlns:a16="http://schemas.microsoft.com/office/drawing/2014/main" id="{2335FEDF-EF88-4E68-9CF7-5A72EF32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94692" y="5130231"/>
            <a:ext cx="2993475" cy="4702349"/>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Resim 5" descr="metin, yazı tipi, ekran görüntüsü, meneviş mavisi içeren bir resim&#10;&#10;Açıklama otomatik olarak oluşturuldu">
            <a:extLst>
              <a:ext uri="{FF2B5EF4-FFF2-40B4-BE49-F238E27FC236}">
                <a16:creationId xmlns:a16="http://schemas.microsoft.com/office/drawing/2014/main" id="{1A58C360-25D0-2B27-B0E6-AE4F0C8D9B54}"/>
              </a:ext>
            </a:extLst>
          </p:cNvPr>
          <p:cNvPicPr>
            <a:picLocks noChangeAspect="1"/>
          </p:cNvPicPr>
          <p:nvPr/>
        </p:nvPicPr>
        <p:blipFill>
          <a:blip r:embed="rId4"/>
          <a:stretch>
            <a:fillRect/>
          </a:stretch>
        </p:blipFill>
        <p:spPr>
          <a:xfrm>
            <a:off x="9598695" y="9830932"/>
            <a:ext cx="16074843" cy="6493408"/>
          </a:xfrm>
          <a:prstGeom prst="rect">
            <a:avLst/>
          </a:prstGeom>
        </p:spPr>
      </p:pic>
      <p:pic>
        <p:nvPicPr>
          <p:cNvPr id="4" name="Resim 3" descr="metin, yazı tipi, ekran görüntüsü, beyaz içeren bir resim&#10;&#10;Açıklama otomatik olarak oluşturuldu">
            <a:extLst>
              <a:ext uri="{FF2B5EF4-FFF2-40B4-BE49-F238E27FC236}">
                <a16:creationId xmlns:a16="http://schemas.microsoft.com/office/drawing/2014/main" id="{3144B812-9CE4-83F7-8DC9-9F6AB2E5459E}"/>
              </a:ext>
            </a:extLst>
          </p:cNvPr>
          <p:cNvPicPr>
            <a:picLocks noChangeAspect="1"/>
          </p:cNvPicPr>
          <p:nvPr/>
        </p:nvPicPr>
        <p:blipFill>
          <a:blip r:embed="rId5"/>
          <a:stretch>
            <a:fillRect/>
          </a:stretch>
        </p:blipFill>
        <p:spPr>
          <a:xfrm>
            <a:off x="1612600" y="2163761"/>
            <a:ext cx="8356330" cy="2967698"/>
          </a:xfrm>
          <a:prstGeom prst="rect">
            <a:avLst/>
          </a:prstGeom>
        </p:spPr>
      </p:pic>
      <p:sp>
        <p:nvSpPr>
          <p:cNvPr id="45" name="Right Triangle 44">
            <a:extLst>
              <a:ext uri="{FF2B5EF4-FFF2-40B4-BE49-F238E27FC236}">
                <a16:creationId xmlns:a16="http://schemas.microsoft.com/office/drawing/2014/main" id="{837A7BE2-DF08-4ECE-A520-13927DBF4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98688" y="17449607"/>
            <a:ext cx="5155379" cy="3061484"/>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etin kutusu 2">
            <a:extLst>
              <a:ext uri="{FF2B5EF4-FFF2-40B4-BE49-F238E27FC236}">
                <a16:creationId xmlns:a16="http://schemas.microsoft.com/office/drawing/2014/main" id="{401A752A-B86D-DEB5-A802-18F2015F9370}"/>
              </a:ext>
            </a:extLst>
          </p:cNvPr>
          <p:cNvSpPr txBox="1"/>
          <p:nvPr/>
        </p:nvSpPr>
        <p:spPr>
          <a:xfrm>
            <a:off x="6696552" y="17008172"/>
            <a:ext cx="20593978" cy="10553619"/>
          </a:xfrm>
          <a:prstGeom prst="rect">
            <a:avLst/>
          </a:prstGeom>
        </p:spPr>
        <p:txBody>
          <a:bodyPr vert="horz" lIns="91440" tIns="45720" rIns="91440" bIns="45720" rtlCol="0" anchor="ctr">
            <a:normAutofit/>
          </a:bodyPr>
          <a:lstStyle/>
          <a:p>
            <a:pPr>
              <a:lnSpc>
                <a:spcPct val="90000"/>
              </a:lnSpc>
              <a:spcBef>
                <a:spcPct val="0"/>
              </a:spcBef>
              <a:spcAft>
                <a:spcPts val="600"/>
              </a:spcAft>
              <a:buClr>
                <a:schemeClr val="accent1"/>
              </a:buClr>
            </a:pPr>
            <a:r>
              <a:rPr lang="en-US" sz="19900" b="1" spc="-50" dirty="0">
                <a:ln w="3175" cmpd="sng">
                  <a:noFill/>
                </a:ln>
                <a:latin typeface="Abadi" panose="020B0604020104020204" pitchFamily="34" charset="0"/>
              </a:rPr>
              <a:t>GERİ DÖNÜŞLER</a:t>
            </a:r>
            <a:endParaRPr lang="en-US" sz="19900" spc="-50" dirty="0">
              <a:ln w="3175" cmpd="sng">
                <a:noFill/>
              </a:ln>
              <a:latin typeface="Abadi" panose="020B0604020104020204" pitchFamily="34" charset="0"/>
            </a:endParaRPr>
          </a:p>
        </p:txBody>
      </p:sp>
      <p:pic>
        <p:nvPicPr>
          <p:cNvPr id="10" name="Resim 9" descr="metin, ekran görüntüsü, çizgi, yazı tipi içeren bir resim&#10;&#10;Açıklama otomatik olarak oluşturuldu">
            <a:extLst>
              <a:ext uri="{FF2B5EF4-FFF2-40B4-BE49-F238E27FC236}">
                <a16:creationId xmlns:a16="http://schemas.microsoft.com/office/drawing/2014/main" id="{1F3DEEEB-76C3-2073-15A5-593B25C40FCA}"/>
              </a:ext>
            </a:extLst>
          </p:cNvPr>
          <p:cNvPicPr>
            <a:picLocks noChangeAspect="1"/>
          </p:cNvPicPr>
          <p:nvPr/>
        </p:nvPicPr>
        <p:blipFill>
          <a:blip r:embed="rId6"/>
          <a:stretch>
            <a:fillRect/>
          </a:stretch>
        </p:blipFill>
        <p:spPr>
          <a:xfrm>
            <a:off x="4190977" y="5104369"/>
            <a:ext cx="9428038" cy="4708943"/>
          </a:xfrm>
          <a:prstGeom prst="rect">
            <a:avLst/>
          </a:prstGeom>
        </p:spPr>
      </p:pic>
      <p:pic>
        <p:nvPicPr>
          <p:cNvPr id="16" name="Resim 15" descr="metin, ekran görüntüsü, yazı tipi içeren bir resim&#10;&#10;Açıklama otomatik olarak oluşturuldu">
            <a:extLst>
              <a:ext uri="{FF2B5EF4-FFF2-40B4-BE49-F238E27FC236}">
                <a16:creationId xmlns:a16="http://schemas.microsoft.com/office/drawing/2014/main" id="{D531DFFB-61CC-69D4-E106-6806C153040C}"/>
              </a:ext>
            </a:extLst>
          </p:cNvPr>
          <p:cNvPicPr>
            <a:picLocks noChangeAspect="1"/>
          </p:cNvPicPr>
          <p:nvPr/>
        </p:nvPicPr>
        <p:blipFill>
          <a:blip r:embed="rId2"/>
          <a:stretch>
            <a:fillRect/>
          </a:stretch>
        </p:blipFill>
        <p:spPr>
          <a:xfrm>
            <a:off x="20715753" y="4558497"/>
            <a:ext cx="11043201" cy="4545211"/>
          </a:xfrm>
          <a:prstGeom prst="rect">
            <a:avLst/>
          </a:prstGeom>
        </p:spPr>
      </p:pic>
      <p:pic>
        <p:nvPicPr>
          <p:cNvPr id="5" name="Resim 4" descr="metin, ekran görüntüsü, yazı tipi, doküman, belge içeren bir resim&#10;&#10;Yapay zeka tarafından oluşturulmuş içerik yanlış olabilir.">
            <a:extLst>
              <a:ext uri="{FF2B5EF4-FFF2-40B4-BE49-F238E27FC236}">
                <a16:creationId xmlns:a16="http://schemas.microsoft.com/office/drawing/2014/main" id="{CAFF3FC6-E436-065C-541C-E30B920DEBC0}"/>
              </a:ext>
            </a:extLst>
          </p:cNvPr>
          <p:cNvPicPr>
            <a:picLocks noChangeAspect="1"/>
          </p:cNvPicPr>
          <p:nvPr/>
        </p:nvPicPr>
        <p:blipFill>
          <a:blip r:embed="rId7"/>
          <a:stretch>
            <a:fillRect/>
          </a:stretch>
        </p:blipFill>
        <p:spPr>
          <a:xfrm>
            <a:off x="10059778" y="698712"/>
            <a:ext cx="13867527" cy="4665862"/>
          </a:xfrm>
          <a:prstGeom prst="rect">
            <a:avLst/>
          </a:prstGeom>
        </p:spPr>
      </p:pic>
      <p:pic>
        <p:nvPicPr>
          <p:cNvPr id="9" name="Resim 8">
            <a:extLst>
              <a:ext uri="{FF2B5EF4-FFF2-40B4-BE49-F238E27FC236}">
                <a16:creationId xmlns:a16="http://schemas.microsoft.com/office/drawing/2014/main" id="{A7FCC939-1001-1A25-8E74-9DD645F83CD8}"/>
              </a:ext>
            </a:extLst>
          </p:cNvPr>
          <p:cNvPicPr>
            <a:picLocks noChangeAspect="1"/>
          </p:cNvPicPr>
          <p:nvPr/>
        </p:nvPicPr>
        <p:blipFill>
          <a:blip r:embed="rId8"/>
          <a:stretch>
            <a:fillRect/>
          </a:stretch>
        </p:blipFill>
        <p:spPr>
          <a:xfrm>
            <a:off x="7272401" y="17320722"/>
            <a:ext cx="12924985" cy="3473040"/>
          </a:xfrm>
          <a:prstGeom prst="rect">
            <a:avLst/>
          </a:prstGeom>
        </p:spPr>
      </p:pic>
      <p:pic>
        <p:nvPicPr>
          <p:cNvPr id="13" name="Resim 12">
            <a:extLst>
              <a:ext uri="{FF2B5EF4-FFF2-40B4-BE49-F238E27FC236}">
                <a16:creationId xmlns:a16="http://schemas.microsoft.com/office/drawing/2014/main" id="{75C2196B-E3D5-A896-025F-6D2F8B8115CD}"/>
              </a:ext>
            </a:extLst>
          </p:cNvPr>
          <p:cNvPicPr>
            <a:picLocks noChangeAspect="1"/>
          </p:cNvPicPr>
          <p:nvPr/>
        </p:nvPicPr>
        <p:blipFill>
          <a:blip r:embed="rId9"/>
          <a:stretch>
            <a:fillRect/>
          </a:stretch>
        </p:blipFill>
        <p:spPr>
          <a:xfrm>
            <a:off x="17636116" y="14300354"/>
            <a:ext cx="14936848" cy="4679995"/>
          </a:xfrm>
          <a:prstGeom prst="rect">
            <a:avLst/>
          </a:prstGeom>
        </p:spPr>
      </p:pic>
    </p:spTree>
    <p:extLst>
      <p:ext uri="{BB962C8B-B14F-4D97-AF65-F5344CB8AC3E}">
        <p14:creationId xmlns:p14="http://schemas.microsoft.com/office/powerpoint/2010/main" val="263944592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067014"/>
            <a:ext cx="33413700" cy="9574032"/>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C279A5BE-E39E-58FF-A805-26BCE5C29A40}"/>
              </a:ext>
            </a:extLst>
          </p:cNvPr>
          <p:cNvSpPr txBox="1"/>
          <p:nvPr/>
        </p:nvSpPr>
        <p:spPr>
          <a:xfrm>
            <a:off x="3439648" y="19726899"/>
            <a:ext cx="26534408" cy="2550531"/>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6600" dirty="0">
                <a:solidFill>
                  <a:schemeClr val="bg1">
                    <a:lumMod val="50000"/>
                  </a:schemeClr>
                </a:solidFill>
                <a:latin typeface="Abadi" panose="020B0604020104020204" pitchFamily="34" charset="0"/>
                <a:ea typeface="+mj-ea"/>
                <a:cs typeface="+mj-cs"/>
              </a:rPr>
              <a:t>GERİ DÖNÜŞÜM İÇİN ATIK AYRIŞIMI YAPIYORUZ.</a:t>
            </a:r>
          </a:p>
          <a:p>
            <a:pPr algn="ctr">
              <a:lnSpc>
                <a:spcPct val="90000"/>
              </a:lnSpc>
              <a:spcBef>
                <a:spcPct val="0"/>
              </a:spcBef>
              <a:spcAft>
                <a:spcPts val="600"/>
              </a:spcAft>
            </a:pPr>
            <a:endParaRPr lang="en-US" sz="6600" dirty="0">
              <a:solidFill>
                <a:schemeClr val="bg1">
                  <a:lumMod val="50000"/>
                </a:schemeClr>
              </a:solidFill>
              <a:latin typeface="Abadi" panose="020B0604020104020204" pitchFamily="34" charset="0"/>
              <a:ea typeface="+mj-ea"/>
              <a:cs typeface="+mj-cs"/>
            </a:endParaRPr>
          </a:p>
          <a:p>
            <a:pPr algn="ctr">
              <a:lnSpc>
                <a:spcPct val="90000"/>
              </a:lnSpc>
              <a:spcBef>
                <a:spcPct val="0"/>
              </a:spcBef>
              <a:spcAft>
                <a:spcPts val="600"/>
              </a:spcAft>
            </a:pPr>
            <a:r>
              <a:rPr lang="en-US" sz="6600" dirty="0">
                <a:solidFill>
                  <a:schemeClr val="bg1">
                    <a:lumMod val="50000"/>
                  </a:schemeClr>
                </a:solidFill>
                <a:latin typeface="Abadi" panose="020B0604020104020204" pitchFamily="34" charset="0"/>
                <a:ea typeface="+mj-ea"/>
                <a:cs typeface="+mj-cs"/>
              </a:rPr>
              <a:t>WE SEPARATE WASTE FOR RECYCLING.</a:t>
            </a:r>
          </a:p>
        </p:txBody>
      </p:sp>
      <p:pic>
        <p:nvPicPr>
          <p:cNvPr id="3" name="Resim 2" descr="kişi, şahıs, dış mekan, yeşil, giyim içeren bir resim&#10;&#10;Açıklama otomatik olarak oluşturuldu">
            <a:extLst>
              <a:ext uri="{FF2B5EF4-FFF2-40B4-BE49-F238E27FC236}">
                <a16:creationId xmlns:a16="http://schemas.microsoft.com/office/drawing/2014/main" id="{09B71314-7D5C-83B5-285A-033BD17A673F}"/>
              </a:ext>
            </a:extLst>
          </p:cNvPr>
          <p:cNvPicPr>
            <a:picLocks noChangeAspect="1"/>
          </p:cNvPicPr>
          <p:nvPr/>
        </p:nvPicPr>
        <p:blipFill rotWithShape="1">
          <a:blip r:embed="rId2">
            <a:extLst>
              <a:ext uri="{28A0092B-C50C-407E-A947-70E740481C1C}">
                <a14:useLocalDpi xmlns:a14="http://schemas.microsoft.com/office/drawing/2010/main" val="0"/>
              </a:ext>
            </a:extLst>
          </a:blip>
          <a:srcRect l="5325" r="16460"/>
          <a:stretch/>
        </p:blipFill>
        <p:spPr>
          <a:xfrm>
            <a:off x="20" y="10"/>
            <a:ext cx="33413677" cy="20292177"/>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Resim 2" descr="dış mekan, atık konteyneri, yer, bidon içeren bir resim&#10;&#10;Açıklama otomatik olarak oluşturuldu">
            <a:extLst>
              <a:ext uri="{FF2B5EF4-FFF2-40B4-BE49-F238E27FC236}">
                <a16:creationId xmlns:a16="http://schemas.microsoft.com/office/drawing/2014/main" id="{F3C4D6DC-5B6C-DFBE-2994-8EC759247C0D}"/>
              </a:ext>
            </a:extLst>
          </p:cNvPr>
          <p:cNvPicPr>
            <a:picLocks noChangeAspect="1"/>
          </p:cNvPicPr>
          <p:nvPr/>
        </p:nvPicPr>
        <p:blipFill>
          <a:blip r:embed="rId2">
            <a:alphaModFix amt="85000"/>
          </a:blip>
          <a:srcRect t="36505" b="10254"/>
          <a:stretch/>
        </p:blipFill>
        <p:spPr>
          <a:xfrm>
            <a:off x="20" y="10"/>
            <a:ext cx="33413680" cy="23641040"/>
          </a:xfrm>
          <a:prstGeom prst="rect">
            <a:avLst/>
          </a:prstGeom>
        </p:spPr>
      </p:pic>
      <p:sp>
        <p:nvSpPr>
          <p:cNvPr id="38" name="Rectangle 3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339711"/>
            <a:ext cx="33413700" cy="2539055"/>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CC074070-53BF-010F-AB22-22C544A09929}"/>
              </a:ext>
            </a:extLst>
          </p:cNvPr>
          <p:cNvSpPr txBox="1"/>
          <p:nvPr/>
        </p:nvSpPr>
        <p:spPr>
          <a:xfrm>
            <a:off x="1435744" y="18329707"/>
            <a:ext cx="30724942" cy="256761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8600">
                <a:solidFill>
                  <a:schemeClr val="tx1">
                    <a:lumMod val="85000"/>
                    <a:lumOff val="15000"/>
                  </a:schemeClr>
                </a:solidFill>
                <a:latin typeface="+mj-lt"/>
                <a:ea typeface="+mj-ea"/>
                <a:cs typeface="+mj-cs"/>
              </a:rPr>
              <a:t>İşletmemizden çıkan tüm atıklar sıfır atık uyarınca ayrıştırılmakta olup tüm atıklarımız kayıt altına alınmaktadır.</a:t>
            </a:r>
          </a:p>
        </p:txBody>
      </p:sp>
      <p:cxnSp>
        <p:nvCxnSpPr>
          <p:cNvPr id="40" name="Straight Connector 3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8070280"/>
            <a:ext cx="334137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1148198"/>
            <a:ext cx="334137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9083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4733A3-613E-7935-E25B-C681B000232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8B49ED-6693-497D-8823-F50F891E8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05346"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DCD3BD4-4F32-431E-A9C3-8D2DA60CD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36AAC24-A98C-465E-AFEE-69D698E77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custGeom>
            <a:avLst/>
            <a:gdLst>
              <a:gd name="connsiteX0" fmla="*/ 9149158 w 12192000"/>
              <a:gd name="connsiteY0" fmla="*/ 2038490 h 6858000"/>
              <a:gd name="connsiteX1" fmla="*/ 9164184 w 12192000"/>
              <a:gd name="connsiteY1" fmla="*/ 2044026 h 6858000"/>
              <a:gd name="connsiteX2" fmla="*/ 9172532 w 12192000"/>
              <a:gd name="connsiteY2" fmla="*/ 2045543 h 6858000"/>
              <a:gd name="connsiteX3" fmla="*/ 9171580 w 12192000"/>
              <a:gd name="connsiteY3" fmla="*/ 2056997 h 6858000"/>
              <a:gd name="connsiteX4" fmla="*/ 9161257 w 12192000"/>
              <a:gd name="connsiteY4" fmla="*/ 2098605 h 6858000"/>
              <a:gd name="connsiteX5" fmla="*/ 9138232 w 12192000"/>
              <a:gd name="connsiteY5" fmla="*/ 2059518 h 6858000"/>
              <a:gd name="connsiteX6" fmla="*/ 9149158 w 12192000"/>
              <a:gd name="connsiteY6" fmla="*/ 2038490 h 6858000"/>
              <a:gd name="connsiteX7" fmla="*/ 9177606 w 12192000"/>
              <a:gd name="connsiteY7" fmla="*/ 1977215 h 6858000"/>
              <a:gd name="connsiteX8" fmla="*/ 9181592 w 12192000"/>
              <a:gd name="connsiteY8" fmla="*/ 1987782 h 6858000"/>
              <a:gd name="connsiteX9" fmla="*/ 9181923 w 12192000"/>
              <a:gd name="connsiteY9" fmla="*/ 1998627 h 6858000"/>
              <a:gd name="connsiteX10" fmla="*/ 9182316 w 12192000"/>
              <a:gd name="connsiteY10" fmla="*/ 2031066 h 6858000"/>
              <a:gd name="connsiteX11" fmla="*/ 9182278 w 12192000"/>
              <a:gd name="connsiteY11" fmla="*/ 2047313 h 6858000"/>
              <a:gd name="connsiteX12" fmla="*/ 9172532 w 12192000"/>
              <a:gd name="connsiteY12" fmla="*/ 2045543 h 6858000"/>
              <a:gd name="connsiteX13" fmla="*/ 9173842 w 12192000"/>
              <a:gd name="connsiteY13" fmla="*/ 2029805 h 6858000"/>
              <a:gd name="connsiteX14" fmla="*/ 9177334 w 12192000"/>
              <a:gd name="connsiteY14" fmla="*/ 1979903 h 6858000"/>
              <a:gd name="connsiteX15" fmla="*/ 3696300 w 12192000"/>
              <a:gd name="connsiteY15" fmla="*/ 1578900 h 6858000"/>
              <a:gd name="connsiteX16" fmla="*/ 3738823 w 12192000"/>
              <a:gd name="connsiteY16" fmla="*/ 1596298 h 6858000"/>
              <a:gd name="connsiteX17" fmla="*/ 3714409 w 12192000"/>
              <a:gd name="connsiteY17" fmla="*/ 1593618 h 6858000"/>
              <a:gd name="connsiteX18" fmla="*/ 3693161 w 12192000"/>
              <a:gd name="connsiteY18" fmla="*/ 1582501 h 6858000"/>
              <a:gd name="connsiteX19" fmla="*/ 3696300 w 12192000"/>
              <a:gd name="connsiteY19" fmla="*/ 1578900 h 6858000"/>
              <a:gd name="connsiteX20" fmla="*/ 3918454 w 12192000"/>
              <a:gd name="connsiteY20" fmla="*/ 1175387 h 6858000"/>
              <a:gd name="connsiteX21" fmla="*/ 4173607 w 12192000"/>
              <a:gd name="connsiteY21" fmla="*/ 1280040 h 6858000"/>
              <a:gd name="connsiteX22" fmla="*/ 4170135 w 12192000"/>
              <a:gd name="connsiteY22" fmla="*/ 1283683 h 6858000"/>
              <a:gd name="connsiteX23" fmla="*/ 3918454 w 12192000"/>
              <a:gd name="connsiteY23" fmla="*/ 1175387 h 6858000"/>
              <a:gd name="connsiteX24" fmla="*/ 8109090 w 12192000"/>
              <a:gd name="connsiteY24" fmla="*/ 602108 h 6858000"/>
              <a:gd name="connsiteX25" fmla="*/ 8113034 w 12192000"/>
              <a:gd name="connsiteY25" fmla="*/ 602645 h 6858000"/>
              <a:gd name="connsiteX26" fmla="*/ 8111220 w 12192000"/>
              <a:gd name="connsiteY26" fmla="*/ 603405 h 6858000"/>
              <a:gd name="connsiteX27" fmla="*/ 8489536 w 12192000"/>
              <a:gd name="connsiteY27" fmla="*/ 389280 h 6858000"/>
              <a:gd name="connsiteX28" fmla="*/ 8470194 w 12192000"/>
              <a:gd name="connsiteY28" fmla="*/ 397527 h 6858000"/>
              <a:gd name="connsiteX29" fmla="*/ 8373511 w 12192000"/>
              <a:gd name="connsiteY29" fmla="*/ 465608 h 6858000"/>
              <a:gd name="connsiteX30" fmla="*/ 8231753 w 12192000"/>
              <a:gd name="connsiteY30" fmla="*/ 560890 h 6858000"/>
              <a:gd name="connsiteX31" fmla="*/ 8199967 w 12192000"/>
              <a:gd name="connsiteY31" fmla="*/ 553465 h 6858000"/>
              <a:gd name="connsiteX32" fmla="*/ 8175616 w 12192000"/>
              <a:gd name="connsiteY32" fmla="*/ 546483 h 6858000"/>
              <a:gd name="connsiteX33" fmla="*/ 8128578 w 12192000"/>
              <a:gd name="connsiteY33" fmla="*/ 563992 h 6858000"/>
              <a:gd name="connsiteX34" fmla="*/ 8104845 w 12192000"/>
              <a:gd name="connsiteY34" fmla="*/ 593172 h 6858000"/>
              <a:gd name="connsiteX35" fmla="*/ 8105615 w 12192000"/>
              <a:gd name="connsiteY35" fmla="*/ 599991 h 6858000"/>
              <a:gd name="connsiteX36" fmla="*/ 8109090 w 12192000"/>
              <a:gd name="connsiteY36" fmla="*/ 602108 h 6858000"/>
              <a:gd name="connsiteX37" fmla="*/ 8092049 w 12192000"/>
              <a:gd name="connsiteY37" fmla="*/ 599788 h 6858000"/>
              <a:gd name="connsiteX38" fmla="*/ 8047646 w 12192000"/>
              <a:gd name="connsiteY38" fmla="*/ 588557 h 6858000"/>
              <a:gd name="connsiteX39" fmla="*/ 7793637 w 12192000"/>
              <a:gd name="connsiteY39" fmla="*/ 681868 h 6858000"/>
              <a:gd name="connsiteX40" fmla="*/ 6007741 w 12192000"/>
              <a:gd name="connsiteY40" fmla="*/ 1095470 h 6858000"/>
              <a:gd name="connsiteX41" fmla="*/ 5902533 w 12192000"/>
              <a:gd name="connsiteY41" fmla="*/ 1103650 h 6858000"/>
              <a:gd name="connsiteX42" fmla="*/ 5164222 w 12192000"/>
              <a:gd name="connsiteY42" fmla="*/ 1163546 h 6858000"/>
              <a:gd name="connsiteX43" fmla="*/ 4395075 w 12192000"/>
              <a:gd name="connsiteY43" fmla="*/ 1082763 h 6858000"/>
              <a:gd name="connsiteX44" fmla="*/ 3939440 w 12192000"/>
              <a:gd name="connsiteY44" fmla="*/ 891265 h 6858000"/>
              <a:gd name="connsiteX45" fmla="*/ 3747894 w 12192000"/>
              <a:gd name="connsiteY45" fmla="*/ 801994 h 6858000"/>
              <a:gd name="connsiteX46" fmla="*/ 3569553 w 12192000"/>
              <a:gd name="connsiteY46" fmla="*/ 697970 h 6858000"/>
              <a:gd name="connsiteX47" fmla="*/ 3507813 w 12192000"/>
              <a:gd name="connsiteY47" fmla="*/ 680216 h 6858000"/>
              <a:gd name="connsiteX48" fmla="*/ 3490455 w 12192000"/>
              <a:gd name="connsiteY48" fmla="*/ 682587 h 6858000"/>
              <a:gd name="connsiteX49" fmla="*/ 3477246 w 12192000"/>
              <a:gd name="connsiteY49" fmla="*/ 691971 h 6858000"/>
              <a:gd name="connsiteX50" fmla="*/ 3484273 w 12192000"/>
              <a:gd name="connsiteY50" fmla="*/ 701857 h 6858000"/>
              <a:gd name="connsiteX51" fmla="*/ 3495638 w 12192000"/>
              <a:gd name="connsiteY51" fmla="*/ 705849 h 6858000"/>
              <a:gd name="connsiteX52" fmla="*/ 3548914 w 12192000"/>
              <a:gd name="connsiteY52" fmla="*/ 733487 h 6858000"/>
              <a:gd name="connsiteX53" fmla="*/ 3551504 w 12192000"/>
              <a:gd name="connsiteY53" fmla="*/ 753036 h 6858000"/>
              <a:gd name="connsiteX54" fmla="*/ 3562075 w 12192000"/>
              <a:gd name="connsiteY54" fmla="*/ 765715 h 6858000"/>
              <a:gd name="connsiteX55" fmla="*/ 3605942 w 12192000"/>
              <a:gd name="connsiteY55" fmla="*/ 772481 h 6858000"/>
              <a:gd name="connsiteX56" fmla="*/ 3499309 w 12192000"/>
              <a:gd name="connsiteY56" fmla="*/ 737079 h 6858000"/>
              <a:gd name="connsiteX57" fmla="*/ 3473788 w 12192000"/>
              <a:gd name="connsiteY57" fmla="*/ 711717 h 6858000"/>
              <a:gd name="connsiteX58" fmla="*/ 3437248 w 12192000"/>
              <a:gd name="connsiteY58" fmla="*/ 714263 h 6858000"/>
              <a:gd name="connsiteX59" fmla="*/ 3413254 w 12192000"/>
              <a:gd name="connsiteY59" fmla="*/ 712874 h 6858000"/>
              <a:gd name="connsiteX60" fmla="*/ 3362511 w 12192000"/>
              <a:gd name="connsiteY60" fmla="*/ 677414 h 6858000"/>
              <a:gd name="connsiteX61" fmla="*/ 3344467 w 12192000"/>
              <a:gd name="connsiteY61" fmla="*/ 679599 h 6858000"/>
              <a:gd name="connsiteX62" fmla="*/ 3347971 w 12192000"/>
              <a:gd name="connsiteY62" fmla="*/ 692328 h 6858000"/>
              <a:gd name="connsiteX63" fmla="*/ 3363008 w 12192000"/>
              <a:gd name="connsiteY63" fmla="*/ 711713 h 6858000"/>
              <a:gd name="connsiteX64" fmla="*/ 3362637 w 12192000"/>
              <a:gd name="connsiteY64" fmla="*/ 727058 h 6858000"/>
              <a:gd name="connsiteX65" fmla="*/ 3376167 w 12192000"/>
              <a:gd name="connsiteY65" fmla="*/ 759779 h 6858000"/>
              <a:gd name="connsiteX66" fmla="*/ 3406203 w 12192000"/>
              <a:gd name="connsiteY66" fmla="*/ 808483 h 6858000"/>
              <a:gd name="connsiteX67" fmla="*/ 3420116 w 12192000"/>
              <a:gd name="connsiteY67" fmla="*/ 820757 h 6858000"/>
              <a:gd name="connsiteX68" fmla="*/ 3429194 w 12192000"/>
              <a:gd name="connsiteY68" fmla="*/ 825831 h 6858000"/>
              <a:gd name="connsiteX69" fmla="*/ 3619149 w 12192000"/>
              <a:gd name="connsiteY69" fmla="*/ 1006561 h 6858000"/>
              <a:gd name="connsiteX70" fmla="*/ 3818654 w 12192000"/>
              <a:gd name="connsiteY70" fmla="*/ 1120369 h 6858000"/>
              <a:gd name="connsiteX71" fmla="*/ 3824021 w 12192000"/>
              <a:gd name="connsiteY71" fmla="*/ 1125355 h 6858000"/>
              <a:gd name="connsiteX72" fmla="*/ 3736668 w 12192000"/>
              <a:gd name="connsiteY72" fmla="*/ 1107215 h 6858000"/>
              <a:gd name="connsiteX73" fmla="*/ 3540174 w 12192000"/>
              <a:gd name="connsiteY73" fmla="*/ 1014247 h 6858000"/>
              <a:gd name="connsiteX74" fmla="*/ 3421640 w 12192000"/>
              <a:gd name="connsiteY74" fmla="*/ 955861 h 6858000"/>
              <a:gd name="connsiteX75" fmla="*/ 3404753 w 12192000"/>
              <a:gd name="connsiteY75" fmla="*/ 944484 h 6858000"/>
              <a:gd name="connsiteX76" fmla="*/ 3393138 w 12192000"/>
              <a:gd name="connsiteY76" fmla="*/ 941865 h 6858000"/>
              <a:gd name="connsiteX77" fmla="*/ 3385712 w 12192000"/>
              <a:gd name="connsiteY77" fmla="*/ 952159 h 6858000"/>
              <a:gd name="connsiteX78" fmla="*/ 3398641 w 12192000"/>
              <a:gd name="connsiteY78" fmla="*/ 986025 h 6858000"/>
              <a:gd name="connsiteX79" fmla="*/ 3489975 w 12192000"/>
              <a:gd name="connsiteY79" fmla="*/ 1045560 h 6858000"/>
              <a:gd name="connsiteX80" fmla="*/ 3617273 w 12192000"/>
              <a:gd name="connsiteY80" fmla="*/ 1114697 h 6858000"/>
              <a:gd name="connsiteX81" fmla="*/ 3623898 w 12192000"/>
              <a:gd name="connsiteY81" fmla="*/ 1123556 h 6858000"/>
              <a:gd name="connsiteX82" fmla="*/ 3552438 w 12192000"/>
              <a:gd name="connsiteY82" fmla="*/ 1090606 h 6858000"/>
              <a:gd name="connsiteX83" fmla="*/ 3482417 w 12192000"/>
              <a:gd name="connsiteY83" fmla="*/ 1059092 h 6858000"/>
              <a:gd name="connsiteX84" fmla="*/ 3463468 w 12192000"/>
              <a:gd name="connsiteY84" fmla="*/ 1057629 h 6858000"/>
              <a:gd name="connsiteX85" fmla="*/ 3459472 w 12192000"/>
              <a:gd name="connsiteY85" fmla="*/ 1074217 h 6858000"/>
              <a:gd name="connsiteX86" fmla="*/ 3494211 w 12192000"/>
              <a:gd name="connsiteY86" fmla="*/ 1112153 h 6858000"/>
              <a:gd name="connsiteX87" fmla="*/ 3663137 w 12192000"/>
              <a:gd name="connsiteY87" fmla="*/ 1205775 h 6858000"/>
              <a:gd name="connsiteX88" fmla="*/ 3748466 w 12192000"/>
              <a:gd name="connsiteY88" fmla="*/ 1260936 h 6858000"/>
              <a:gd name="connsiteX89" fmla="*/ 3753142 w 12192000"/>
              <a:gd name="connsiteY89" fmla="*/ 1276208 h 6858000"/>
              <a:gd name="connsiteX90" fmla="*/ 3791960 w 12192000"/>
              <a:gd name="connsiteY90" fmla="*/ 1298886 h 6858000"/>
              <a:gd name="connsiteX91" fmla="*/ 3816039 w 12192000"/>
              <a:gd name="connsiteY91" fmla="*/ 1301606 h 6858000"/>
              <a:gd name="connsiteX92" fmla="*/ 4094439 w 12192000"/>
              <a:gd name="connsiteY92" fmla="*/ 1448806 h 6858000"/>
              <a:gd name="connsiteX93" fmla="*/ 4222870 w 12192000"/>
              <a:gd name="connsiteY93" fmla="*/ 1493379 h 6858000"/>
              <a:gd name="connsiteX94" fmla="*/ 4223141 w 12192000"/>
              <a:gd name="connsiteY94" fmla="*/ 1497641 h 6858000"/>
              <a:gd name="connsiteX95" fmla="*/ 4222428 w 12192000"/>
              <a:gd name="connsiteY95" fmla="*/ 1502292 h 6858000"/>
              <a:gd name="connsiteX96" fmla="*/ 4039973 w 12192000"/>
              <a:gd name="connsiteY96" fmla="*/ 1434198 h 6858000"/>
              <a:gd name="connsiteX97" fmla="*/ 3564773 w 12192000"/>
              <a:gd name="connsiteY97" fmla="*/ 1226279 h 6858000"/>
              <a:gd name="connsiteX98" fmla="*/ 3420650 w 12192000"/>
              <a:gd name="connsiteY98" fmla="*/ 1141464 h 6858000"/>
              <a:gd name="connsiteX99" fmla="*/ 3320669 w 12192000"/>
              <a:gd name="connsiteY99" fmla="*/ 1088883 h 6858000"/>
              <a:gd name="connsiteX100" fmla="*/ 3270102 w 12192000"/>
              <a:gd name="connsiteY100" fmla="*/ 1082659 h 6858000"/>
              <a:gd name="connsiteX101" fmla="*/ 3251648 w 12192000"/>
              <a:gd name="connsiteY101" fmla="*/ 1094290 h 6858000"/>
              <a:gd name="connsiteX102" fmla="*/ 3263506 w 12192000"/>
              <a:gd name="connsiteY102" fmla="*/ 1106005 h 6858000"/>
              <a:gd name="connsiteX103" fmla="*/ 3268636 w 12192000"/>
              <a:gd name="connsiteY103" fmla="*/ 1107265 h 6858000"/>
              <a:gd name="connsiteX104" fmla="*/ 3325089 w 12192000"/>
              <a:gd name="connsiteY104" fmla="*/ 1137201 h 6858000"/>
              <a:gd name="connsiteX105" fmla="*/ 3326003 w 12192000"/>
              <a:gd name="connsiteY105" fmla="*/ 1151585 h 6858000"/>
              <a:gd name="connsiteX106" fmla="*/ 3336410 w 12192000"/>
              <a:gd name="connsiteY106" fmla="*/ 1166967 h 6858000"/>
              <a:gd name="connsiteX107" fmla="*/ 3375112 w 12192000"/>
              <a:gd name="connsiteY107" fmla="*/ 1171943 h 6858000"/>
              <a:gd name="connsiteX108" fmla="*/ 3326222 w 12192000"/>
              <a:gd name="connsiteY108" fmla="*/ 1170885 h 6858000"/>
              <a:gd name="connsiteX109" fmla="*/ 3254679 w 12192000"/>
              <a:gd name="connsiteY109" fmla="*/ 1120765 h 6858000"/>
              <a:gd name="connsiteX110" fmla="*/ 3242188 w 12192000"/>
              <a:gd name="connsiteY110" fmla="*/ 1109662 h 6858000"/>
              <a:gd name="connsiteX111" fmla="*/ 3211499 w 12192000"/>
              <a:gd name="connsiteY111" fmla="*/ 1114184 h 6858000"/>
              <a:gd name="connsiteX112" fmla="*/ 3185849 w 12192000"/>
              <a:gd name="connsiteY112" fmla="*/ 1113265 h 6858000"/>
              <a:gd name="connsiteX113" fmla="*/ 3135843 w 12192000"/>
              <a:gd name="connsiteY113" fmla="*/ 1078789 h 6858000"/>
              <a:gd name="connsiteX114" fmla="*/ 3119118 w 12192000"/>
              <a:gd name="connsiteY114" fmla="*/ 1080546 h 6858000"/>
              <a:gd name="connsiteX115" fmla="*/ 3120198 w 12192000"/>
              <a:gd name="connsiteY115" fmla="*/ 1092226 h 6858000"/>
              <a:gd name="connsiteX116" fmla="*/ 3131691 w 12192000"/>
              <a:gd name="connsiteY116" fmla="*/ 1108819 h 6858000"/>
              <a:gd name="connsiteX117" fmla="*/ 3129914 w 12192000"/>
              <a:gd name="connsiteY117" fmla="*/ 1139097 h 6858000"/>
              <a:gd name="connsiteX118" fmla="*/ 3133955 w 12192000"/>
              <a:gd name="connsiteY118" fmla="*/ 1154983 h 6858000"/>
              <a:gd name="connsiteX119" fmla="*/ 3178170 w 12192000"/>
              <a:gd name="connsiteY119" fmla="*/ 1214855 h 6858000"/>
              <a:gd name="connsiteX120" fmla="*/ 3185378 w 12192000"/>
              <a:gd name="connsiteY120" fmla="*/ 1222303 h 6858000"/>
              <a:gd name="connsiteX121" fmla="*/ 3206608 w 12192000"/>
              <a:gd name="connsiteY121" fmla="*/ 1233153 h 6858000"/>
              <a:gd name="connsiteX122" fmla="*/ 3379140 w 12192000"/>
              <a:gd name="connsiteY122" fmla="*/ 1399351 h 6858000"/>
              <a:gd name="connsiteX123" fmla="*/ 3603118 w 12192000"/>
              <a:gd name="connsiteY123" fmla="*/ 1527375 h 6858000"/>
              <a:gd name="connsiteX124" fmla="*/ 3524809 w 12192000"/>
              <a:gd name="connsiteY124" fmla="*/ 1513774 h 6858000"/>
              <a:gd name="connsiteX125" fmla="*/ 3327498 w 12192000"/>
              <a:gd name="connsiteY125" fmla="*/ 1423859 h 6858000"/>
              <a:gd name="connsiteX126" fmla="*/ 3192949 w 12192000"/>
              <a:gd name="connsiteY126" fmla="*/ 1357211 h 6858000"/>
              <a:gd name="connsiteX127" fmla="*/ 3180259 w 12192000"/>
              <a:gd name="connsiteY127" fmla="*/ 1348280 h 6858000"/>
              <a:gd name="connsiteX128" fmla="*/ 3166204 w 12192000"/>
              <a:gd name="connsiteY128" fmla="*/ 1344345 h 6858000"/>
              <a:gd name="connsiteX129" fmla="*/ 3159212 w 12192000"/>
              <a:gd name="connsiteY129" fmla="*/ 1356197 h 6858000"/>
              <a:gd name="connsiteX130" fmla="*/ 3181004 w 12192000"/>
              <a:gd name="connsiteY130" fmla="*/ 1397043 h 6858000"/>
              <a:gd name="connsiteX131" fmla="*/ 3273385 w 12192000"/>
              <a:gd name="connsiteY131" fmla="*/ 1451888 h 6858000"/>
              <a:gd name="connsiteX132" fmla="*/ 3401776 w 12192000"/>
              <a:gd name="connsiteY132" fmla="*/ 1527602 h 6858000"/>
              <a:gd name="connsiteX133" fmla="*/ 3318130 w 12192000"/>
              <a:gd name="connsiteY133" fmla="*/ 1488342 h 6858000"/>
              <a:gd name="connsiteX134" fmla="*/ 3253694 w 12192000"/>
              <a:gd name="connsiteY134" fmla="*/ 1459909 h 6858000"/>
              <a:gd name="connsiteX135" fmla="*/ 3236182 w 12192000"/>
              <a:gd name="connsiteY135" fmla="*/ 1459882 h 6858000"/>
              <a:gd name="connsiteX136" fmla="*/ 3233020 w 12192000"/>
              <a:gd name="connsiteY136" fmla="*/ 1473687 h 6858000"/>
              <a:gd name="connsiteX137" fmla="*/ 3272474 w 12192000"/>
              <a:gd name="connsiteY137" fmla="*/ 1516958 h 6858000"/>
              <a:gd name="connsiteX138" fmla="*/ 3341300 w 12192000"/>
              <a:gd name="connsiteY138" fmla="*/ 1556133 h 6858000"/>
              <a:gd name="connsiteX139" fmla="*/ 3267359 w 12192000"/>
              <a:gd name="connsiteY139" fmla="*/ 1553009 h 6858000"/>
              <a:gd name="connsiteX140" fmla="*/ 3329832 w 12192000"/>
              <a:gd name="connsiteY140" fmla="*/ 1587586 h 6858000"/>
              <a:gd name="connsiteX141" fmla="*/ 3421490 w 12192000"/>
              <a:gd name="connsiteY141" fmla="*/ 1599301 h 6858000"/>
              <a:gd name="connsiteX142" fmla="*/ 3459923 w 12192000"/>
              <a:gd name="connsiteY142" fmla="*/ 1621220 h 6858000"/>
              <a:gd name="connsiteX143" fmla="*/ 3497490 w 12192000"/>
              <a:gd name="connsiteY143" fmla="*/ 1645392 h 6858000"/>
              <a:gd name="connsiteX144" fmla="*/ 3507803 w 12192000"/>
              <a:gd name="connsiteY144" fmla="*/ 1669911 h 6858000"/>
              <a:gd name="connsiteX145" fmla="*/ 3543290 w 12192000"/>
              <a:gd name="connsiteY145" fmla="*/ 1703729 h 6858000"/>
              <a:gd name="connsiteX146" fmla="*/ 3546999 w 12192000"/>
              <a:gd name="connsiteY146" fmla="*/ 1703818 h 6858000"/>
              <a:gd name="connsiteX147" fmla="*/ 3572295 w 12192000"/>
              <a:gd name="connsiteY147" fmla="*/ 1720349 h 6858000"/>
              <a:gd name="connsiteX148" fmla="*/ 3596922 w 12192000"/>
              <a:gd name="connsiteY148" fmla="*/ 1736961 h 6858000"/>
              <a:gd name="connsiteX149" fmla="*/ 3602119 w 12192000"/>
              <a:gd name="connsiteY149" fmla="*/ 1739285 h 6858000"/>
              <a:gd name="connsiteX150" fmla="*/ 3734798 w 12192000"/>
              <a:gd name="connsiteY150" fmla="*/ 1845349 h 6858000"/>
              <a:gd name="connsiteX151" fmla="*/ 3743174 w 12192000"/>
              <a:gd name="connsiteY151" fmla="*/ 1849972 h 6858000"/>
              <a:gd name="connsiteX152" fmla="*/ 3478101 w 12192000"/>
              <a:gd name="connsiteY152" fmla="*/ 1864630 h 6858000"/>
              <a:gd name="connsiteX153" fmla="*/ 3135293 w 12192000"/>
              <a:gd name="connsiteY153" fmla="*/ 1816496 h 6858000"/>
              <a:gd name="connsiteX154" fmla="*/ 3158510 w 12192000"/>
              <a:gd name="connsiteY154" fmla="*/ 1863880 h 6858000"/>
              <a:gd name="connsiteX155" fmla="*/ 3148907 w 12192000"/>
              <a:gd name="connsiteY155" fmla="*/ 1908797 h 6858000"/>
              <a:gd name="connsiteX156" fmla="*/ 3150229 w 12192000"/>
              <a:gd name="connsiteY156" fmla="*/ 2003660 h 6858000"/>
              <a:gd name="connsiteX157" fmla="*/ 3154219 w 12192000"/>
              <a:gd name="connsiteY157" fmla="*/ 2018746 h 6858000"/>
              <a:gd name="connsiteX158" fmla="*/ 3079313 w 12192000"/>
              <a:gd name="connsiteY158" fmla="*/ 2037482 h 6858000"/>
              <a:gd name="connsiteX159" fmla="*/ 3545961 w 12192000"/>
              <a:gd name="connsiteY159" fmla="*/ 2248584 h 6858000"/>
              <a:gd name="connsiteX160" fmla="*/ 3242382 w 12192000"/>
              <a:gd name="connsiteY160" fmla="*/ 2234890 h 6858000"/>
              <a:gd name="connsiteX161" fmla="*/ 3206852 w 12192000"/>
              <a:gd name="connsiteY161" fmla="*/ 2322137 h 6858000"/>
              <a:gd name="connsiteX162" fmla="*/ 3352854 w 12192000"/>
              <a:gd name="connsiteY162" fmla="*/ 2378270 h 6858000"/>
              <a:gd name="connsiteX163" fmla="*/ 3414532 w 12192000"/>
              <a:gd name="connsiteY163" fmla="*/ 2516826 h 6858000"/>
              <a:gd name="connsiteX164" fmla="*/ 3397577 w 12192000"/>
              <a:gd name="connsiteY164" fmla="*/ 2652556 h 6858000"/>
              <a:gd name="connsiteX165" fmla="*/ 3339773 w 12192000"/>
              <a:gd name="connsiteY165" fmla="*/ 2701969 h 6858000"/>
              <a:gd name="connsiteX166" fmla="*/ 3257041 w 12192000"/>
              <a:gd name="connsiteY166" fmla="*/ 2788223 h 6858000"/>
              <a:gd name="connsiteX167" fmla="*/ 3205892 w 12192000"/>
              <a:gd name="connsiteY167" fmla="*/ 2841661 h 6858000"/>
              <a:gd name="connsiteX168" fmla="*/ 3016267 w 12192000"/>
              <a:gd name="connsiteY168" fmla="*/ 2846107 h 6858000"/>
              <a:gd name="connsiteX169" fmla="*/ 3275450 w 12192000"/>
              <a:gd name="connsiteY169" fmla="*/ 2934701 h 6858000"/>
              <a:gd name="connsiteX170" fmla="*/ 3071009 w 12192000"/>
              <a:gd name="connsiteY170" fmla="*/ 2944432 h 6858000"/>
              <a:gd name="connsiteX171" fmla="*/ 3005039 w 12192000"/>
              <a:gd name="connsiteY171" fmla="*/ 2960743 h 6858000"/>
              <a:gd name="connsiteX172" fmla="*/ 3045255 w 12192000"/>
              <a:gd name="connsiteY172" fmla="*/ 2994795 h 6858000"/>
              <a:gd name="connsiteX173" fmla="*/ 3198769 w 12192000"/>
              <a:gd name="connsiteY173" fmla="*/ 3041966 h 6858000"/>
              <a:gd name="connsiteX174" fmla="*/ 3518098 w 12192000"/>
              <a:gd name="connsiteY174" fmla="*/ 3181525 h 6858000"/>
              <a:gd name="connsiteX175" fmla="*/ 3214876 w 12192000"/>
              <a:gd name="connsiteY175" fmla="*/ 3136382 h 6858000"/>
              <a:gd name="connsiteX176" fmla="*/ 3540876 w 12192000"/>
              <a:gd name="connsiteY176" fmla="*/ 3280232 h 6858000"/>
              <a:gd name="connsiteX177" fmla="*/ 3614558 w 12192000"/>
              <a:gd name="connsiteY177" fmla="*/ 3332242 h 6858000"/>
              <a:gd name="connsiteX178" fmla="*/ 3765439 w 12192000"/>
              <a:gd name="connsiteY178" fmla="*/ 3465091 h 6858000"/>
              <a:gd name="connsiteX179" fmla="*/ 3759506 w 12192000"/>
              <a:gd name="connsiteY179" fmla="*/ 3482990 h 6858000"/>
              <a:gd name="connsiteX180" fmla="*/ 3594905 w 12192000"/>
              <a:gd name="connsiteY180" fmla="*/ 3478499 h 6858000"/>
              <a:gd name="connsiteX181" fmla="*/ 3814430 w 12192000"/>
              <a:gd name="connsiteY181" fmla="*/ 3578876 h 6858000"/>
              <a:gd name="connsiteX182" fmla="*/ 4039126 w 12192000"/>
              <a:gd name="connsiteY182" fmla="*/ 3649369 h 6858000"/>
              <a:gd name="connsiteX183" fmla="*/ 3883152 w 12192000"/>
              <a:gd name="connsiteY183" fmla="*/ 3653497 h 6858000"/>
              <a:gd name="connsiteX184" fmla="*/ 3666446 w 12192000"/>
              <a:gd name="connsiteY184" fmla="*/ 3623911 h 6858000"/>
              <a:gd name="connsiteX185" fmla="*/ 3593589 w 12192000"/>
              <a:gd name="connsiteY185" fmla="*/ 3653674 h 6858000"/>
              <a:gd name="connsiteX186" fmla="*/ 3801238 w 12192000"/>
              <a:gd name="connsiteY186" fmla="*/ 3720862 h 6858000"/>
              <a:gd name="connsiteX187" fmla="*/ 3919545 w 12192000"/>
              <a:gd name="connsiteY187" fmla="*/ 3749213 h 6858000"/>
              <a:gd name="connsiteX188" fmla="*/ 3968059 w 12192000"/>
              <a:gd name="connsiteY188" fmla="*/ 3776085 h 6858000"/>
              <a:gd name="connsiteX189" fmla="*/ 4107750 w 12192000"/>
              <a:gd name="connsiteY189" fmla="*/ 3875932 h 6858000"/>
              <a:gd name="connsiteX190" fmla="*/ 4504087 w 12192000"/>
              <a:gd name="connsiteY190" fmla="*/ 3955698 h 6858000"/>
              <a:gd name="connsiteX191" fmla="*/ 5880284 w 12192000"/>
              <a:gd name="connsiteY191" fmla="*/ 3998656 h 6858000"/>
              <a:gd name="connsiteX192" fmla="*/ 8461494 w 12192000"/>
              <a:gd name="connsiteY192" fmla="*/ 3007971 h 6858000"/>
              <a:gd name="connsiteX193" fmla="*/ 8587378 w 12192000"/>
              <a:gd name="connsiteY193" fmla="*/ 2896089 h 6858000"/>
              <a:gd name="connsiteX194" fmla="*/ 8693826 w 12192000"/>
              <a:gd name="connsiteY194" fmla="*/ 2796225 h 6858000"/>
              <a:gd name="connsiteX195" fmla="*/ 8633488 w 12192000"/>
              <a:gd name="connsiteY195" fmla="*/ 2774007 h 6858000"/>
              <a:gd name="connsiteX196" fmla="*/ 8707444 w 12192000"/>
              <a:gd name="connsiteY196" fmla="*/ 2682105 h 6858000"/>
              <a:gd name="connsiteX197" fmla="*/ 8942552 w 12192000"/>
              <a:gd name="connsiteY197" fmla="*/ 2397549 h 6858000"/>
              <a:gd name="connsiteX198" fmla="*/ 9049260 w 12192000"/>
              <a:gd name="connsiteY198" fmla="*/ 2328253 h 6858000"/>
              <a:gd name="connsiteX199" fmla="*/ 9174304 w 12192000"/>
              <a:gd name="connsiteY199" fmla="*/ 2171379 h 6858000"/>
              <a:gd name="connsiteX200" fmla="*/ 9182228 w 12192000"/>
              <a:gd name="connsiteY200" fmla="*/ 2067678 h 6858000"/>
              <a:gd name="connsiteX201" fmla="*/ 9182278 w 12192000"/>
              <a:gd name="connsiteY201" fmla="*/ 2047313 h 6858000"/>
              <a:gd name="connsiteX202" fmla="*/ 9184334 w 12192000"/>
              <a:gd name="connsiteY202" fmla="*/ 2047686 h 6858000"/>
              <a:gd name="connsiteX203" fmla="*/ 9185124 w 12192000"/>
              <a:gd name="connsiteY203" fmla="*/ 1997142 h 6858000"/>
              <a:gd name="connsiteX204" fmla="*/ 9181592 w 12192000"/>
              <a:gd name="connsiteY204" fmla="*/ 1987782 h 6858000"/>
              <a:gd name="connsiteX205" fmla="*/ 9181190 w 12192000"/>
              <a:gd name="connsiteY205" fmla="*/ 1974586 h 6858000"/>
              <a:gd name="connsiteX206" fmla="*/ 9180252 w 12192000"/>
              <a:gd name="connsiteY206" fmla="*/ 1963164 h 6858000"/>
              <a:gd name="connsiteX207" fmla="*/ 9178804 w 12192000"/>
              <a:gd name="connsiteY207" fmla="*/ 1965349 h 6858000"/>
              <a:gd name="connsiteX208" fmla="*/ 9177606 w 12192000"/>
              <a:gd name="connsiteY208" fmla="*/ 1977215 h 6858000"/>
              <a:gd name="connsiteX209" fmla="*/ 9169614 w 12192000"/>
              <a:gd name="connsiteY209" fmla="*/ 1956030 h 6858000"/>
              <a:gd name="connsiteX210" fmla="*/ 9046406 w 12192000"/>
              <a:gd name="connsiteY210" fmla="*/ 1838718 h 6858000"/>
              <a:gd name="connsiteX211" fmla="*/ 8960873 w 12192000"/>
              <a:gd name="connsiteY211" fmla="*/ 1764524 h 6858000"/>
              <a:gd name="connsiteX212" fmla="*/ 8946755 w 12192000"/>
              <a:gd name="connsiteY212" fmla="*/ 1690806 h 6858000"/>
              <a:gd name="connsiteX213" fmla="*/ 8786897 w 12192000"/>
              <a:gd name="connsiteY213" fmla="*/ 1665607 h 6858000"/>
              <a:gd name="connsiteX214" fmla="*/ 8924505 w 12192000"/>
              <a:gd name="connsiteY214" fmla="*/ 1489227 h 6858000"/>
              <a:gd name="connsiteX215" fmla="*/ 8937122 w 12192000"/>
              <a:gd name="connsiteY215" fmla="*/ 1454681 h 6858000"/>
              <a:gd name="connsiteX216" fmla="*/ 8841119 w 12192000"/>
              <a:gd name="connsiteY216" fmla="*/ 1348202 h 6858000"/>
              <a:gd name="connsiteX217" fmla="*/ 8825548 w 12192000"/>
              <a:gd name="connsiteY217" fmla="*/ 1331028 h 6858000"/>
              <a:gd name="connsiteX218" fmla="*/ 8790413 w 12192000"/>
              <a:gd name="connsiteY218" fmla="*/ 1297436 h 6858000"/>
              <a:gd name="connsiteX219" fmla="*/ 8695944 w 12192000"/>
              <a:gd name="connsiteY219" fmla="*/ 1299752 h 6858000"/>
              <a:gd name="connsiteX220" fmla="*/ 8743050 w 12192000"/>
              <a:gd name="connsiteY220" fmla="*/ 1267471 h 6858000"/>
              <a:gd name="connsiteX221" fmla="*/ 8831902 w 12192000"/>
              <a:gd name="connsiteY221" fmla="*/ 1166250 h 6858000"/>
              <a:gd name="connsiteX222" fmla="*/ 8763628 w 12192000"/>
              <a:gd name="connsiteY222" fmla="*/ 1088084 h 6858000"/>
              <a:gd name="connsiteX223" fmla="*/ 8744052 w 12192000"/>
              <a:gd name="connsiteY223" fmla="*/ 1076766 h 6858000"/>
              <a:gd name="connsiteX224" fmla="*/ 8767977 w 12192000"/>
              <a:gd name="connsiteY224" fmla="*/ 1055883 h 6858000"/>
              <a:gd name="connsiteX225" fmla="*/ 8815418 w 12192000"/>
              <a:gd name="connsiteY225" fmla="*/ 986519 h 6858000"/>
              <a:gd name="connsiteX226" fmla="*/ 8839356 w 12192000"/>
              <a:gd name="connsiteY226" fmla="*/ 939330 h 6858000"/>
              <a:gd name="connsiteX227" fmla="*/ 8869964 w 12192000"/>
              <a:gd name="connsiteY227" fmla="*/ 917639 h 6858000"/>
              <a:gd name="connsiteX228" fmla="*/ 8876013 w 12192000"/>
              <a:gd name="connsiteY228" fmla="*/ 901606 h 6858000"/>
              <a:gd name="connsiteX229" fmla="*/ 8855230 w 12192000"/>
              <a:gd name="connsiteY229" fmla="*/ 828963 h 6858000"/>
              <a:gd name="connsiteX230" fmla="*/ 8844988 w 12192000"/>
              <a:gd name="connsiteY230" fmla="*/ 810876 h 6858000"/>
              <a:gd name="connsiteX231" fmla="*/ 8768255 w 12192000"/>
              <a:gd name="connsiteY231" fmla="*/ 747963 h 6858000"/>
              <a:gd name="connsiteX232" fmla="*/ 8692953 w 12192000"/>
              <a:gd name="connsiteY232" fmla="*/ 638707 h 6858000"/>
              <a:gd name="connsiteX233" fmla="*/ 8674423 w 12192000"/>
              <a:gd name="connsiteY233" fmla="*/ 564449 h 6858000"/>
              <a:gd name="connsiteX234" fmla="*/ 8667642 w 12192000"/>
              <a:gd name="connsiteY234" fmla="*/ 547822 h 6858000"/>
              <a:gd name="connsiteX235" fmla="*/ 8661198 w 12192000"/>
              <a:gd name="connsiteY235" fmla="*/ 478275 h 6858000"/>
              <a:gd name="connsiteX236" fmla="*/ 8645813 w 12192000"/>
              <a:gd name="connsiteY236" fmla="*/ 464032 h 6858000"/>
              <a:gd name="connsiteX237" fmla="*/ 8512338 w 12192000"/>
              <a:gd name="connsiteY237" fmla="*/ 477784 h 6858000"/>
              <a:gd name="connsiteX238" fmla="*/ 8481050 w 12192000"/>
              <a:gd name="connsiteY238" fmla="*/ 430572 h 6858000"/>
              <a:gd name="connsiteX239" fmla="*/ 8498220 w 12192000"/>
              <a:gd name="connsiteY239" fmla="*/ 404064 h 6858000"/>
              <a:gd name="connsiteX240" fmla="*/ 8489536 w 12192000"/>
              <a:gd name="connsiteY240" fmla="*/ 389280 h 6858000"/>
              <a:gd name="connsiteX241" fmla="*/ 0 w 12192000"/>
              <a:gd name="connsiteY241" fmla="*/ 0 h 6858000"/>
              <a:gd name="connsiteX242" fmla="*/ 12192000 w 12192000"/>
              <a:gd name="connsiteY242" fmla="*/ 0 h 6858000"/>
              <a:gd name="connsiteX243" fmla="*/ 12192000 w 12192000"/>
              <a:gd name="connsiteY243" fmla="*/ 6858000 h 6858000"/>
              <a:gd name="connsiteX244" fmla="*/ 0 w 12192000"/>
              <a:gd name="connsiteY2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12192000" h="6858000">
                <a:moveTo>
                  <a:pt x="9149158" y="2038490"/>
                </a:moveTo>
                <a:cubicBezTo>
                  <a:pt x="9152630" y="2038396"/>
                  <a:pt x="9157442" y="2039945"/>
                  <a:pt x="9164184" y="2044026"/>
                </a:cubicBezTo>
                <a:lnTo>
                  <a:pt x="9172532" y="2045543"/>
                </a:lnTo>
                <a:lnTo>
                  <a:pt x="9171580" y="2056997"/>
                </a:lnTo>
                <a:cubicBezTo>
                  <a:pt x="9169082" y="2082897"/>
                  <a:pt x="9165822" y="2102884"/>
                  <a:pt x="9161257" y="2098605"/>
                </a:cubicBezTo>
                <a:cubicBezTo>
                  <a:pt x="9149066" y="2086928"/>
                  <a:pt x="9130962" y="2077578"/>
                  <a:pt x="9138232" y="2059518"/>
                </a:cubicBezTo>
                <a:cubicBezTo>
                  <a:pt x="9140394" y="2053821"/>
                  <a:pt x="9138743" y="2038771"/>
                  <a:pt x="9149158" y="2038490"/>
                </a:cubicBezTo>
                <a:close/>
                <a:moveTo>
                  <a:pt x="9177606" y="1977215"/>
                </a:moveTo>
                <a:lnTo>
                  <a:pt x="9181592" y="1987782"/>
                </a:lnTo>
                <a:lnTo>
                  <a:pt x="9181923" y="1998627"/>
                </a:lnTo>
                <a:cubicBezTo>
                  <a:pt x="9182120" y="2008276"/>
                  <a:pt x="9182258" y="2019324"/>
                  <a:pt x="9182316" y="2031066"/>
                </a:cubicBezTo>
                <a:lnTo>
                  <a:pt x="9182278" y="2047313"/>
                </a:lnTo>
                <a:lnTo>
                  <a:pt x="9172532" y="2045543"/>
                </a:lnTo>
                <a:lnTo>
                  <a:pt x="9173842" y="2029805"/>
                </a:lnTo>
                <a:cubicBezTo>
                  <a:pt x="9175210" y="2011268"/>
                  <a:pt x="9176320" y="1992822"/>
                  <a:pt x="9177334" y="1979903"/>
                </a:cubicBezTo>
                <a:close/>
                <a:moveTo>
                  <a:pt x="3696300" y="1578900"/>
                </a:moveTo>
                <a:cubicBezTo>
                  <a:pt x="3710474" y="1584699"/>
                  <a:pt x="3724648" y="1590499"/>
                  <a:pt x="3738823" y="1596298"/>
                </a:cubicBezTo>
                <a:cubicBezTo>
                  <a:pt x="3731018" y="1595365"/>
                  <a:pt x="3722545" y="1594511"/>
                  <a:pt x="3714409" y="1593618"/>
                </a:cubicBezTo>
                <a:cubicBezTo>
                  <a:pt x="3707437" y="1589899"/>
                  <a:pt x="3700149" y="1586487"/>
                  <a:pt x="3693161" y="1582501"/>
                </a:cubicBezTo>
                <a:cubicBezTo>
                  <a:pt x="3694096" y="1581313"/>
                  <a:pt x="3695364" y="1580088"/>
                  <a:pt x="3696300" y="1578900"/>
                </a:cubicBezTo>
                <a:close/>
                <a:moveTo>
                  <a:pt x="3918454" y="1175387"/>
                </a:moveTo>
                <a:cubicBezTo>
                  <a:pt x="4003499" y="1210184"/>
                  <a:pt x="4088562" y="1245245"/>
                  <a:pt x="4173607" y="1280040"/>
                </a:cubicBezTo>
                <a:cubicBezTo>
                  <a:pt x="4172338" y="1281268"/>
                  <a:pt x="4171404" y="1282454"/>
                  <a:pt x="4170135" y="1283683"/>
                </a:cubicBezTo>
                <a:cubicBezTo>
                  <a:pt x="4077511" y="1256783"/>
                  <a:pt x="3989628" y="1225016"/>
                  <a:pt x="3918454" y="1175387"/>
                </a:cubicBezTo>
                <a:close/>
                <a:moveTo>
                  <a:pt x="8109090" y="602108"/>
                </a:moveTo>
                <a:lnTo>
                  <a:pt x="8113034" y="602645"/>
                </a:lnTo>
                <a:cubicBezTo>
                  <a:pt x="8117145" y="603257"/>
                  <a:pt x="8117456" y="603522"/>
                  <a:pt x="8111220" y="603405"/>
                </a:cubicBezTo>
                <a:close/>
                <a:moveTo>
                  <a:pt x="8489536" y="389280"/>
                </a:moveTo>
                <a:cubicBezTo>
                  <a:pt x="8479909" y="386150"/>
                  <a:pt x="8475270" y="392618"/>
                  <a:pt x="8470194" y="397527"/>
                </a:cubicBezTo>
                <a:cubicBezTo>
                  <a:pt x="8442581" y="423957"/>
                  <a:pt x="8407160" y="444085"/>
                  <a:pt x="8373511" y="465608"/>
                </a:cubicBezTo>
                <a:cubicBezTo>
                  <a:pt x="8325315" y="496678"/>
                  <a:pt x="8274262" y="525140"/>
                  <a:pt x="8231753" y="560890"/>
                </a:cubicBezTo>
                <a:cubicBezTo>
                  <a:pt x="8220884" y="569991"/>
                  <a:pt x="8202133" y="566357"/>
                  <a:pt x="8199967" y="553465"/>
                </a:cubicBezTo>
                <a:cubicBezTo>
                  <a:pt x="8197799" y="540575"/>
                  <a:pt x="8188778" y="541668"/>
                  <a:pt x="8175616" y="546483"/>
                </a:cubicBezTo>
                <a:cubicBezTo>
                  <a:pt x="8159813" y="552155"/>
                  <a:pt x="8144012" y="557828"/>
                  <a:pt x="8128578" y="563992"/>
                </a:cubicBezTo>
                <a:cubicBezTo>
                  <a:pt x="8112493" y="570503"/>
                  <a:pt x="8105752" y="580983"/>
                  <a:pt x="8104845" y="593172"/>
                </a:cubicBezTo>
                <a:cubicBezTo>
                  <a:pt x="8104654" y="595478"/>
                  <a:pt x="8104732" y="598018"/>
                  <a:pt x="8105615" y="599991"/>
                </a:cubicBezTo>
                <a:lnTo>
                  <a:pt x="8109090" y="602108"/>
                </a:lnTo>
                <a:lnTo>
                  <a:pt x="8092049" y="599788"/>
                </a:lnTo>
                <a:cubicBezTo>
                  <a:pt x="8074125" y="597229"/>
                  <a:pt x="8051995" y="593399"/>
                  <a:pt x="8047646" y="588557"/>
                </a:cubicBezTo>
                <a:cubicBezTo>
                  <a:pt x="8047278" y="588065"/>
                  <a:pt x="7852240" y="650342"/>
                  <a:pt x="7793637" y="681868"/>
                </a:cubicBezTo>
                <a:cubicBezTo>
                  <a:pt x="7757179" y="701583"/>
                  <a:pt x="7034011" y="1031296"/>
                  <a:pt x="6007741" y="1095470"/>
                </a:cubicBezTo>
                <a:cubicBezTo>
                  <a:pt x="5971519" y="1097710"/>
                  <a:pt x="5937353" y="1100506"/>
                  <a:pt x="5902533" y="1103650"/>
                </a:cubicBezTo>
                <a:cubicBezTo>
                  <a:pt x="5594429" y="1129961"/>
                  <a:pt x="5292360" y="1161179"/>
                  <a:pt x="5164222" y="1163546"/>
                </a:cubicBezTo>
                <a:cubicBezTo>
                  <a:pt x="5063988" y="1165217"/>
                  <a:pt x="4549164" y="1138992"/>
                  <a:pt x="4395075" y="1082763"/>
                </a:cubicBezTo>
                <a:cubicBezTo>
                  <a:pt x="4237527" y="1025076"/>
                  <a:pt x="4088158" y="958345"/>
                  <a:pt x="3939440" y="891265"/>
                </a:cubicBezTo>
                <a:cubicBezTo>
                  <a:pt x="3874968" y="862299"/>
                  <a:pt x="3806689" y="837016"/>
                  <a:pt x="3747894" y="801994"/>
                </a:cubicBezTo>
                <a:cubicBezTo>
                  <a:pt x="3689082" y="766706"/>
                  <a:pt x="3632839" y="729495"/>
                  <a:pt x="3569553" y="697970"/>
                </a:cubicBezTo>
                <a:cubicBezTo>
                  <a:pt x="3551464" y="688887"/>
                  <a:pt x="3533327" y="679005"/>
                  <a:pt x="3507813" y="680216"/>
                </a:cubicBezTo>
                <a:cubicBezTo>
                  <a:pt x="3502099" y="680371"/>
                  <a:pt x="3496101" y="681365"/>
                  <a:pt x="3490455" y="682587"/>
                </a:cubicBezTo>
                <a:cubicBezTo>
                  <a:pt x="3484140" y="683888"/>
                  <a:pt x="3479298" y="687159"/>
                  <a:pt x="3477246" y="691971"/>
                </a:cubicBezTo>
                <a:cubicBezTo>
                  <a:pt x="3475230" y="697315"/>
                  <a:pt x="3479426" y="699760"/>
                  <a:pt x="3484273" y="701857"/>
                </a:cubicBezTo>
                <a:cubicBezTo>
                  <a:pt x="3487733" y="703316"/>
                  <a:pt x="3491260" y="705843"/>
                  <a:pt x="3495638" y="705849"/>
                </a:cubicBezTo>
                <a:cubicBezTo>
                  <a:pt x="3523576" y="705686"/>
                  <a:pt x="3534967" y="720681"/>
                  <a:pt x="3548914" y="733487"/>
                </a:cubicBezTo>
                <a:cubicBezTo>
                  <a:pt x="3554984" y="738925"/>
                  <a:pt x="3561304" y="742991"/>
                  <a:pt x="3551504" y="753036"/>
                </a:cubicBezTo>
                <a:cubicBezTo>
                  <a:pt x="3542974" y="761854"/>
                  <a:pt x="3552584" y="764716"/>
                  <a:pt x="3562075" y="765715"/>
                </a:cubicBezTo>
                <a:cubicBezTo>
                  <a:pt x="3575293" y="767067"/>
                  <a:pt x="3590630" y="764672"/>
                  <a:pt x="3605942" y="772481"/>
                </a:cubicBezTo>
                <a:cubicBezTo>
                  <a:pt x="3550860" y="779958"/>
                  <a:pt x="3525860" y="757484"/>
                  <a:pt x="3499309" y="737079"/>
                </a:cubicBezTo>
                <a:cubicBezTo>
                  <a:pt x="3489410" y="729689"/>
                  <a:pt x="3482419" y="720334"/>
                  <a:pt x="3473788" y="711717"/>
                </a:cubicBezTo>
                <a:cubicBezTo>
                  <a:pt x="3463019" y="701211"/>
                  <a:pt x="3451290" y="702093"/>
                  <a:pt x="3437248" y="714263"/>
                </a:cubicBezTo>
                <a:cubicBezTo>
                  <a:pt x="3424810" y="725164"/>
                  <a:pt x="3418411" y="725135"/>
                  <a:pt x="3413254" y="712874"/>
                </a:cubicBezTo>
                <a:cubicBezTo>
                  <a:pt x="3405299" y="693706"/>
                  <a:pt x="3389031" y="681450"/>
                  <a:pt x="3362511" y="677414"/>
                </a:cubicBezTo>
                <a:cubicBezTo>
                  <a:pt x="3356728" y="676504"/>
                  <a:pt x="3349492" y="673891"/>
                  <a:pt x="3344467" y="679599"/>
                </a:cubicBezTo>
                <a:cubicBezTo>
                  <a:pt x="3340061" y="684428"/>
                  <a:pt x="3344392" y="689004"/>
                  <a:pt x="3347971" y="692328"/>
                </a:cubicBezTo>
                <a:cubicBezTo>
                  <a:pt x="3354407" y="698260"/>
                  <a:pt x="3360162" y="704004"/>
                  <a:pt x="3363008" y="711713"/>
                </a:cubicBezTo>
                <a:cubicBezTo>
                  <a:pt x="3365019" y="716838"/>
                  <a:pt x="3367062" y="722495"/>
                  <a:pt x="3362637" y="727058"/>
                </a:cubicBezTo>
                <a:cubicBezTo>
                  <a:pt x="3344342" y="746453"/>
                  <a:pt x="3358884" y="752745"/>
                  <a:pt x="3376167" y="759779"/>
                </a:cubicBezTo>
                <a:cubicBezTo>
                  <a:pt x="3400002" y="769239"/>
                  <a:pt x="3410177" y="786259"/>
                  <a:pt x="3406203" y="808483"/>
                </a:cubicBezTo>
                <a:cubicBezTo>
                  <a:pt x="3404757" y="817516"/>
                  <a:pt x="3406433" y="822682"/>
                  <a:pt x="3420116" y="820757"/>
                </a:cubicBezTo>
                <a:cubicBezTo>
                  <a:pt x="3425463" y="820110"/>
                  <a:pt x="3426984" y="822878"/>
                  <a:pt x="3429194" y="825831"/>
                </a:cubicBezTo>
                <a:cubicBezTo>
                  <a:pt x="3476758" y="896035"/>
                  <a:pt x="3542778" y="954609"/>
                  <a:pt x="3619149" y="1006561"/>
                </a:cubicBezTo>
                <a:cubicBezTo>
                  <a:pt x="3681093" y="1048718"/>
                  <a:pt x="3748746" y="1085351"/>
                  <a:pt x="3818654" y="1120369"/>
                </a:cubicBezTo>
                <a:cubicBezTo>
                  <a:pt x="3820742" y="1121458"/>
                  <a:pt x="3822850" y="1122813"/>
                  <a:pt x="3824021" y="1125355"/>
                </a:cubicBezTo>
                <a:cubicBezTo>
                  <a:pt x="3791940" y="1123873"/>
                  <a:pt x="3763844" y="1116270"/>
                  <a:pt x="3736668" y="1107215"/>
                </a:cubicBezTo>
                <a:cubicBezTo>
                  <a:pt x="3664431" y="1083216"/>
                  <a:pt x="3602610" y="1048291"/>
                  <a:pt x="3540174" y="1014247"/>
                </a:cubicBezTo>
                <a:cubicBezTo>
                  <a:pt x="3502142" y="993353"/>
                  <a:pt x="3463159" y="973379"/>
                  <a:pt x="3421640" y="955861"/>
                </a:cubicBezTo>
                <a:cubicBezTo>
                  <a:pt x="3414719" y="952940"/>
                  <a:pt x="3409737" y="948712"/>
                  <a:pt x="3404753" y="944484"/>
                </a:cubicBezTo>
                <a:cubicBezTo>
                  <a:pt x="3401911" y="942144"/>
                  <a:pt x="3398417" y="940152"/>
                  <a:pt x="3393138" y="941865"/>
                </a:cubicBezTo>
                <a:cubicBezTo>
                  <a:pt x="3386540" y="944006"/>
                  <a:pt x="3386126" y="948083"/>
                  <a:pt x="3385712" y="952159"/>
                </a:cubicBezTo>
                <a:cubicBezTo>
                  <a:pt x="3384520" y="965187"/>
                  <a:pt x="3389594" y="976116"/>
                  <a:pt x="3398641" y="986025"/>
                </a:cubicBezTo>
                <a:cubicBezTo>
                  <a:pt x="3422140" y="1011364"/>
                  <a:pt x="3455589" y="1029056"/>
                  <a:pt x="3489975" y="1045560"/>
                </a:cubicBezTo>
                <a:cubicBezTo>
                  <a:pt x="3534421" y="1066751"/>
                  <a:pt x="3577600" y="1089169"/>
                  <a:pt x="3617273" y="1114697"/>
                </a:cubicBezTo>
                <a:cubicBezTo>
                  <a:pt x="3620082" y="1116503"/>
                  <a:pt x="3625178" y="1117229"/>
                  <a:pt x="3623898" y="1123556"/>
                </a:cubicBezTo>
                <a:cubicBezTo>
                  <a:pt x="3599276" y="1112313"/>
                  <a:pt x="3576007" y="1101173"/>
                  <a:pt x="3552438" y="1090606"/>
                </a:cubicBezTo>
                <a:cubicBezTo>
                  <a:pt x="3529203" y="1079998"/>
                  <a:pt x="3505634" y="1069432"/>
                  <a:pt x="3482417" y="1059092"/>
                </a:cubicBezTo>
                <a:cubicBezTo>
                  <a:pt x="3476868" y="1056543"/>
                  <a:pt x="3470899" y="1052702"/>
                  <a:pt x="3463468" y="1057629"/>
                </a:cubicBezTo>
                <a:cubicBezTo>
                  <a:pt x="3455703" y="1062595"/>
                  <a:pt x="3457128" y="1069134"/>
                  <a:pt x="3459472" y="1074217"/>
                </a:cubicBezTo>
                <a:cubicBezTo>
                  <a:pt x="3466821" y="1089165"/>
                  <a:pt x="3478729" y="1101681"/>
                  <a:pt x="3494211" y="1112153"/>
                </a:cubicBezTo>
                <a:cubicBezTo>
                  <a:pt x="3546907" y="1146573"/>
                  <a:pt x="3606933" y="1174465"/>
                  <a:pt x="3663137" y="1205775"/>
                </a:cubicBezTo>
                <a:cubicBezTo>
                  <a:pt x="3693512" y="1222766"/>
                  <a:pt x="3721631" y="1241370"/>
                  <a:pt x="3748466" y="1260936"/>
                </a:cubicBezTo>
                <a:cubicBezTo>
                  <a:pt x="3754470" y="1265310"/>
                  <a:pt x="3754440" y="1270144"/>
                  <a:pt x="3753142" y="1276208"/>
                </a:cubicBezTo>
                <a:cubicBezTo>
                  <a:pt x="3747968" y="1300726"/>
                  <a:pt x="3758834" y="1307462"/>
                  <a:pt x="3791960" y="1298886"/>
                </a:cubicBezTo>
                <a:cubicBezTo>
                  <a:pt x="3802234" y="1296299"/>
                  <a:pt x="3809336" y="1296782"/>
                  <a:pt x="3816039" y="1301606"/>
                </a:cubicBezTo>
                <a:cubicBezTo>
                  <a:pt x="3897299" y="1361555"/>
                  <a:pt x="3991895" y="1408883"/>
                  <a:pt x="4094439" y="1448806"/>
                </a:cubicBezTo>
                <a:cubicBezTo>
                  <a:pt x="4136210" y="1464953"/>
                  <a:pt x="4179249" y="1479874"/>
                  <a:pt x="4222870" y="1493379"/>
                </a:cubicBezTo>
                <a:cubicBezTo>
                  <a:pt x="4222955" y="1494711"/>
                  <a:pt x="4223057" y="1496309"/>
                  <a:pt x="4223141" y="1497641"/>
                </a:cubicBezTo>
                <a:cubicBezTo>
                  <a:pt x="4222925" y="1499546"/>
                  <a:pt x="4222659" y="1500653"/>
                  <a:pt x="4222428" y="1502292"/>
                </a:cubicBezTo>
                <a:cubicBezTo>
                  <a:pt x="4160784" y="1480767"/>
                  <a:pt x="4099761" y="1458363"/>
                  <a:pt x="4039973" y="1434198"/>
                </a:cubicBezTo>
                <a:cubicBezTo>
                  <a:pt x="3877889" y="1368737"/>
                  <a:pt x="3722432" y="1296301"/>
                  <a:pt x="3564773" y="1226279"/>
                </a:cubicBezTo>
                <a:cubicBezTo>
                  <a:pt x="3511752" y="1202636"/>
                  <a:pt x="3468897" y="1169442"/>
                  <a:pt x="3420650" y="1141464"/>
                </a:cubicBezTo>
                <a:cubicBezTo>
                  <a:pt x="3388486" y="1122812"/>
                  <a:pt x="3357590" y="1102932"/>
                  <a:pt x="3320669" y="1088883"/>
                </a:cubicBezTo>
                <a:cubicBezTo>
                  <a:pt x="3305491" y="1083205"/>
                  <a:pt x="3289697" y="1078406"/>
                  <a:pt x="3270102" y="1082659"/>
                </a:cubicBezTo>
                <a:cubicBezTo>
                  <a:pt x="3262467" y="1084389"/>
                  <a:pt x="3253881" y="1087040"/>
                  <a:pt x="3251648" y="1094290"/>
                </a:cubicBezTo>
                <a:cubicBezTo>
                  <a:pt x="3249750" y="1101498"/>
                  <a:pt x="3256970" y="1103846"/>
                  <a:pt x="3263506" y="1106005"/>
                </a:cubicBezTo>
                <a:cubicBezTo>
                  <a:pt x="3265227" y="1106604"/>
                  <a:pt x="3266966" y="1107467"/>
                  <a:pt x="3268636" y="1107265"/>
                </a:cubicBezTo>
                <a:cubicBezTo>
                  <a:pt x="3300482" y="1105018"/>
                  <a:pt x="3309121" y="1124372"/>
                  <a:pt x="3325089" y="1137201"/>
                </a:cubicBezTo>
                <a:cubicBezTo>
                  <a:pt x="3330055" y="1141164"/>
                  <a:pt x="3330677" y="1145651"/>
                  <a:pt x="3326003" y="1151585"/>
                </a:cubicBezTo>
                <a:cubicBezTo>
                  <a:pt x="3317592" y="1162266"/>
                  <a:pt x="3324211" y="1165760"/>
                  <a:pt x="3336410" y="1166967"/>
                </a:cubicBezTo>
                <a:cubicBezTo>
                  <a:pt x="3348608" y="1168175"/>
                  <a:pt x="3361690" y="1167395"/>
                  <a:pt x="3375112" y="1171943"/>
                </a:cubicBezTo>
                <a:cubicBezTo>
                  <a:pt x="3354718" y="1179513"/>
                  <a:pt x="3340011" y="1175927"/>
                  <a:pt x="3326222" y="1170885"/>
                </a:cubicBezTo>
                <a:cubicBezTo>
                  <a:pt x="3295216" y="1159877"/>
                  <a:pt x="3274464" y="1140648"/>
                  <a:pt x="3254679" y="1120765"/>
                </a:cubicBezTo>
                <a:cubicBezTo>
                  <a:pt x="3250733" y="1116948"/>
                  <a:pt x="3247420" y="1112518"/>
                  <a:pt x="3242188" y="1109662"/>
                </a:cubicBezTo>
                <a:cubicBezTo>
                  <a:pt x="3232391" y="1103869"/>
                  <a:pt x="3222316" y="1104284"/>
                  <a:pt x="3211499" y="1114184"/>
                </a:cubicBezTo>
                <a:cubicBezTo>
                  <a:pt x="3197173" y="1127194"/>
                  <a:pt x="3191777" y="1127042"/>
                  <a:pt x="3185849" y="1113265"/>
                </a:cubicBezTo>
                <a:cubicBezTo>
                  <a:pt x="3177929" y="1094629"/>
                  <a:pt x="3162028" y="1082865"/>
                  <a:pt x="3135843" y="1078789"/>
                </a:cubicBezTo>
                <a:cubicBezTo>
                  <a:pt x="3130396" y="1077837"/>
                  <a:pt x="3124578" y="1076395"/>
                  <a:pt x="3119118" y="1080546"/>
                </a:cubicBezTo>
                <a:cubicBezTo>
                  <a:pt x="3113359" y="1085269"/>
                  <a:pt x="3117622" y="1088780"/>
                  <a:pt x="3120198" y="1092226"/>
                </a:cubicBezTo>
                <a:cubicBezTo>
                  <a:pt x="3123912" y="1097682"/>
                  <a:pt x="3128295" y="1103057"/>
                  <a:pt x="3131691" y="1108819"/>
                </a:cubicBezTo>
                <a:cubicBezTo>
                  <a:pt x="3137665" y="1118027"/>
                  <a:pt x="3139328" y="1128295"/>
                  <a:pt x="3129914" y="1139097"/>
                </a:cubicBezTo>
                <a:cubicBezTo>
                  <a:pt x="3123003" y="1146915"/>
                  <a:pt x="3123960" y="1151361"/>
                  <a:pt x="3133955" y="1154983"/>
                </a:cubicBezTo>
                <a:cubicBezTo>
                  <a:pt x="3165979" y="1166136"/>
                  <a:pt x="3186931" y="1183194"/>
                  <a:pt x="3178170" y="1214855"/>
                </a:cubicBezTo>
                <a:cubicBezTo>
                  <a:pt x="3176770" y="1219320"/>
                  <a:pt x="3179046" y="1223338"/>
                  <a:pt x="3185378" y="1222303"/>
                </a:cubicBezTo>
                <a:cubicBezTo>
                  <a:pt x="3199361" y="1219805"/>
                  <a:pt x="3202140" y="1226447"/>
                  <a:pt x="3206608" y="1233153"/>
                </a:cubicBezTo>
                <a:cubicBezTo>
                  <a:pt x="3250090" y="1297409"/>
                  <a:pt x="3310389" y="1350771"/>
                  <a:pt x="3379140" y="1399351"/>
                </a:cubicBezTo>
                <a:cubicBezTo>
                  <a:pt x="3447189" y="1447479"/>
                  <a:pt x="3522881" y="1488775"/>
                  <a:pt x="3603118" y="1527375"/>
                </a:cubicBezTo>
                <a:cubicBezTo>
                  <a:pt x="3581296" y="1528405"/>
                  <a:pt x="3552602" y="1521951"/>
                  <a:pt x="3524809" y="1513774"/>
                </a:cubicBezTo>
                <a:cubicBezTo>
                  <a:pt x="3451354" y="1491802"/>
                  <a:pt x="3389901" y="1457369"/>
                  <a:pt x="3327498" y="1423859"/>
                </a:cubicBezTo>
                <a:cubicBezTo>
                  <a:pt x="3283917" y="1400416"/>
                  <a:pt x="3241288" y="1376052"/>
                  <a:pt x="3192949" y="1357211"/>
                </a:cubicBezTo>
                <a:cubicBezTo>
                  <a:pt x="3187434" y="1355196"/>
                  <a:pt x="3183538" y="1352177"/>
                  <a:pt x="3180259" y="1348280"/>
                </a:cubicBezTo>
                <a:cubicBezTo>
                  <a:pt x="3177348" y="1344874"/>
                  <a:pt x="3173119" y="1341896"/>
                  <a:pt x="3166204" y="1344345"/>
                </a:cubicBezTo>
                <a:cubicBezTo>
                  <a:pt x="3159306" y="1347059"/>
                  <a:pt x="3158942" y="1351935"/>
                  <a:pt x="3159212" y="1356197"/>
                </a:cubicBezTo>
                <a:cubicBezTo>
                  <a:pt x="3161232" y="1372059"/>
                  <a:pt x="3167827" y="1385754"/>
                  <a:pt x="3181004" y="1397043"/>
                </a:cubicBezTo>
                <a:cubicBezTo>
                  <a:pt x="3206688" y="1419701"/>
                  <a:pt x="3240037" y="1435794"/>
                  <a:pt x="3273385" y="1451888"/>
                </a:cubicBezTo>
                <a:cubicBezTo>
                  <a:pt x="3319573" y="1473941"/>
                  <a:pt x="3362569" y="1498797"/>
                  <a:pt x="3401776" y="1527602"/>
                </a:cubicBezTo>
                <a:cubicBezTo>
                  <a:pt x="3374012" y="1514591"/>
                  <a:pt x="3346230" y="1501313"/>
                  <a:pt x="3318130" y="1488342"/>
                </a:cubicBezTo>
                <a:cubicBezTo>
                  <a:pt x="3296969" y="1478558"/>
                  <a:pt x="3275173" y="1469387"/>
                  <a:pt x="3253694" y="1459909"/>
                </a:cubicBezTo>
                <a:cubicBezTo>
                  <a:pt x="3248495" y="1457587"/>
                  <a:pt x="3242945" y="1455038"/>
                  <a:pt x="3236182" y="1459882"/>
                </a:cubicBezTo>
                <a:cubicBezTo>
                  <a:pt x="3230053" y="1464115"/>
                  <a:pt x="3231378" y="1469055"/>
                  <a:pt x="3233020" y="1473687"/>
                </a:cubicBezTo>
                <a:cubicBezTo>
                  <a:pt x="3239235" y="1491993"/>
                  <a:pt x="3254236" y="1505477"/>
                  <a:pt x="3272474" y="1516958"/>
                </a:cubicBezTo>
                <a:cubicBezTo>
                  <a:pt x="3294559" y="1530657"/>
                  <a:pt x="3317595" y="1543436"/>
                  <a:pt x="3341300" y="1556133"/>
                </a:cubicBezTo>
                <a:cubicBezTo>
                  <a:pt x="3316637" y="1554825"/>
                  <a:pt x="3291973" y="1553517"/>
                  <a:pt x="3267359" y="1553009"/>
                </a:cubicBezTo>
                <a:cubicBezTo>
                  <a:pt x="3280352" y="1582573"/>
                  <a:pt x="3306470" y="1585584"/>
                  <a:pt x="3329832" y="1587586"/>
                </a:cubicBezTo>
                <a:cubicBezTo>
                  <a:pt x="3361297" y="1589949"/>
                  <a:pt x="3391527" y="1594072"/>
                  <a:pt x="3421490" y="1599301"/>
                </a:cubicBezTo>
                <a:cubicBezTo>
                  <a:pt x="3434412" y="1606594"/>
                  <a:pt x="3447319" y="1613621"/>
                  <a:pt x="3459923" y="1621220"/>
                </a:cubicBezTo>
                <a:cubicBezTo>
                  <a:pt x="3472880" y="1629046"/>
                  <a:pt x="3485168" y="1636952"/>
                  <a:pt x="3497490" y="1645392"/>
                </a:cubicBezTo>
                <a:cubicBezTo>
                  <a:pt x="3506301" y="1651572"/>
                  <a:pt x="3516714" y="1656484"/>
                  <a:pt x="3507803" y="1669911"/>
                </a:cubicBezTo>
                <a:cubicBezTo>
                  <a:pt x="3503816" y="1676032"/>
                  <a:pt x="3534148" y="1702959"/>
                  <a:pt x="3543290" y="1703729"/>
                </a:cubicBezTo>
                <a:cubicBezTo>
                  <a:pt x="3544644" y="1703834"/>
                  <a:pt x="3545996" y="1703940"/>
                  <a:pt x="3546999" y="1703818"/>
                </a:cubicBezTo>
                <a:cubicBezTo>
                  <a:pt x="3566312" y="1700405"/>
                  <a:pt x="3571232" y="1708935"/>
                  <a:pt x="3572295" y="1720349"/>
                </a:cubicBezTo>
                <a:cubicBezTo>
                  <a:pt x="3573341" y="1731497"/>
                  <a:pt x="3570880" y="1745753"/>
                  <a:pt x="3596922" y="1736961"/>
                </a:cubicBezTo>
                <a:cubicBezTo>
                  <a:pt x="3599895" y="1736064"/>
                  <a:pt x="3600664" y="1737582"/>
                  <a:pt x="3602119" y="1739285"/>
                </a:cubicBezTo>
                <a:cubicBezTo>
                  <a:pt x="3633888" y="1783486"/>
                  <a:pt x="3684678" y="1814377"/>
                  <a:pt x="3734798" y="1845349"/>
                </a:cubicBezTo>
                <a:cubicBezTo>
                  <a:pt x="3737590" y="1846890"/>
                  <a:pt x="3740383" y="1848430"/>
                  <a:pt x="3743174" y="1849972"/>
                </a:cubicBezTo>
                <a:cubicBezTo>
                  <a:pt x="3692460" y="1846720"/>
                  <a:pt x="3526297" y="1854765"/>
                  <a:pt x="3478101" y="1864630"/>
                </a:cubicBezTo>
                <a:cubicBezTo>
                  <a:pt x="3435216" y="1873314"/>
                  <a:pt x="3187933" y="1844748"/>
                  <a:pt x="3135293" y="1816496"/>
                </a:cubicBezTo>
                <a:cubicBezTo>
                  <a:pt x="3129987" y="1844249"/>
                  <a:pt x="3145700" y="1853084"/>
                  <a:pt x="3158510" y="1863880"/>
                </a:cubicBezTo>
                <a:cubicBezTo>
                  <a:pt x="3176652" y="1879130"/>
                  <a:pt x="3180104" y="1891061"/>
                  <a:pt x="3148907" y="1908797"/>
                </a:cubicBezTo>
                <a:cubicBezTo>
                  <a:pt x="3059526" y="1959351"/>
                  <a:pt x="3060614" y="1960561"/>
                  <a:pt x="3150229" y="2003660"/>
                </a:cubicBezTo>
                <a:cubicBezTo>
                  <a:pt x="3154391" y="2005572"/>
                  <a:pt x="3152878" y="2013539"/>
                  <a:pt x="3154219" y="2018746"/>
                </a:cubicBezTo>
                <a:cubicBezTo>
                  <a:pt x="3132340" y="2029448"/>
                  <a:pt x="3104621" y="2011868"/>
                  <a:pt x="3079313" y="2037482"/>
                </a:cubicBezTo>
                <a:cubicBezTo>
                  <a:pt x="3200844" y="2121812"/>
                  <a:pt x="3382216" y="2194063"/>
                  <a:pt x="3545961" y="2248584"/>
                </a:cubicBezTo>
                <a:cubicBezTo>
                  <a:pt x="3418859" y="2288406"/>
                  <a:pt x="3336249" y="2212515"/>
                  <a:pt x="3242382" y="2234890"/>
                </a:cubicBezTo>
                <a:cubicBezTo>
                  <a:pt x="3196963" y="2267233"/>
                  <a:pt x="3340047" y="2293389"/>
                  <a:pt x="3206852" y="2322137"/>
                </a:cubicBezTo>
                <a:cubicBezTo>
                  <a:pt x="3266485" y="2338535"/>
                  <a:pt x="3311047" y="2356223"/>
                  <a:pt x="3352854" y="2378270"/>
                </a:cubicBezTo>
                <a:cubicBezTo>
                  <a:pt x="3427094" y="2417864"/>
                  <a:pt x="3443161" y="2448130"/>
                  <a:pt x="3414532" y="2516826"/>
                </a:cubicBezTo>
                <a:cubicBezTo>
                  <a:pt x="3395525" y="2562076"/>
                  <a:pt x="3366606" y="2605038"/>
                  <a:pt x="3397577" y="2652556"/>
                </a:cubicBezTo>
                <a:cubicBezTo>
                  <a:pt x="3418842" y="2685144"/>
                  <a:pt x="3412947" y="2708944"/>
                  <a:pt x="3339773" y="2701969"/>
                </a:cubicBezTo>
                <a:cubicBezTo>
                  <a:pt x="3260852" y="2694617"/>
                  <a:pt x="3233446" y="2729610"/>
                  <a:pt x="3257041" y="2788223"/>
                </a:cubicBezTo>
                <a:cubicBezTo>
                  <a:pt x="3272229" y="2825841"/>
                  <a:pt x="3259642" y="2839714"/>
                  <a:pt x="3205892" y="2841661"/>
                </a:cubicBezTo>
                <a:cubicBezTo>
                  <a:pt x="3146428" y="2843763"/>
                  <a:pt x="3088665" y="2824990"/>
                  <a:pt x="3016267" y="2846107"/>
                </a:cubicBezTo>
                <a:cubicBezTo>
                  <a:pt x="3079284" y="2910414"/>
                  <a:pt x="3202965" y="2875032"/>
                  <a:pt x="3275450" y="2934701"/>
                </a:cubicBezTo>
                <a:cubicBezTo>
                  <a:pt x="3194271" y="2944802"/>
                  <a:pt x="3132104" y="2952064"/>
                  <a:pt x="3071009" y="2944432"/>
                </a:cubicBezTo>
                <a:cubicBezTo>
                  <a:pt x="3045559" y="2941340"/>
                  <a:pt x="3017770" y="2938533"/>
                  <a:pt x="3005039" y="2960743"/>
                </a:cubicBezTo>
                <a:cubicBezTo>
                  <a:pt x="2989910" y="2987540"/>
                  <a:pt x="3024584" y="2992735"/>
                  <a:pt x="3045255" y="2994795"/>
                </a:cubicBezTo>
                <a:cubicBezTo>
                  <a:pt x="3103524" y="3000354"/>
                  <a:pt x="3149512" y="3024578"/>
                  <a:pt x="3198769" y="3041966"/>
                </a:cubicBezTo>
                <a:cubicBezTo>
                  <a:pt x="3306591" y="3080177"/>
                  <a:pt x="3424230" y="3108608"/>
                  <a:pt x="3518098" y="3181525"/>
                </a:cubicBezTo>
                <a:cubicBezTo>
                  <a:pt x="3405474" y="3173693"/>
                  <a:pt x="3319103" y="3133957"/>
                  <a:pt x="3214876" y="3136382"/>
                </a:cubicBezTo>
                <a:cubicBezTo>
                  <a:pt x="3309623" y="3201944"/>
                  <a:pt x="3428070" y="3237794"/>
                  <a:pt x="3540876" y="3280232"/>
                </a:cubicBezTo>
                <a:cubicBezTo>
                  <a:pt x="3572951" y="3292185"/>
                  <a:pt x="3605372" y="3298995"/>
                  <a:pt x="3614558" y="3332242"/>
                </a:cubicBezTo>
                <a:cubicBezTo>
                  <a:pt x="3632460" y="3396643"/>
                  <a:pt x="3676382" y="3446619"/>
                  <a:pt x="3765439" y="3465091"/>
                </a:cubicBezTo>
                <a:cubicBezTo>
                  <a:pt x="3766125" y="3465276"/>
                  <a:pt x="3762072" y="3475699"/>
                  <a:pt x="3759506" y="3482990"/>
                </a:cubicBezTo>
                <a:cubicBezTo>
                  <a:pt x="3706514" y="3491555"/>
                  <a:pt x="3662256" y="3457457"/>
                  <a:pt x="3594905" y="3478499"/>
                </a:cubicBezTo>
                <a:cubicBezTo>
                  <a:pt x="3663098" y="3523656"/>
                  <a:pt x="3720597" y="3564741"/>
                  <a:pt x="3814430" y="3578876"/>
                </a:cubicBezTo>
                <a:cubicBezTo>
                  <a:pt x="3889563" y="3590177"/>
                  <a:pt x="3981512" y="3590582"/>
                  <a:pt x="4039126" y="3649369"/>
                </a:cubicBezTo>
                <a:cubicBezTo>
                  <a:pt x="3977790" y="3669682"/>
                  <a:pt x="3930328" y="3659325"/>
                  <a:pt x="3883152" y="3653497"/>
                </a:cubicBezTo>
                <a:cubicBezTo>
                  <a:pt x="3810528" y="3644576"/>
                  <a:pt x="3739087" y="3633097"/>
                  <a:pt x="3666446" y="3623911"/>
                </a:cubicBezTo>
                <a:cubicBezTo>
                  <a:pt x="3638957" y="3620530"/>
                  <a:pt x="3608896" y="3619071"/>
                  <a:pt x="3593589" y="3653674"/>
                </a:cubicBezTo>
                <a:cubicBezTo>
                  <a:pt x="3684581" y="3649631"/>
                  <a:pt x="3741824" y="3686720"/>
                  <a:pt x="3801238" y="3720862"/>
                </a:cubicBezTo>
                <a:cubicBezTo>
                  <a:pt x="3834791" y="3740152"/>
                  <a:pt x="3862819" y="3767894"/>
                  <a:pt x="3919545" y="3749213"/>
                </a:cubicBezTo>
                <a:cubicBezTo>
                  <a:pt x="3949563" y="3739403"/>
                  <a:pt x="3970044" y="3754371"/>
                  <a:pt x="3968059" y="3776085"/>
                </a:cubicBezTo>
                <a:cubicBezTo>
                  <a:pt x="3961477" y="3852579"/>
                  <a:pt x="4033657" y="3870411"/>
                  <a:pt x="4107750" y="3875932"/>
                </a:cubicBezTo>
                <a:cubicBezTo>
                  <a:pt x="4247829" y="3886613"/>
                  <a:pt x="4367192" y="3936847"/>
                  <a:pt x="4504087" y="3955698"/>
                </a:cubicBezTo>
                <a:cubicBezTo>
                  <a:pt x="4637239" y="3973931"/>
                  <a:pt x="5630348" y="4013091"/>
                  <a:pt x="5880284" y="3998656"/>
                </a:cubicBezTo>
                <a:cubicBezTo>
                  <a:pt x="7409751" y="3910310"/>
                  <a:pt x="8457142" y="3018967"/>
                  <a:pt x="8461494" y="3007971"/>
                </a:cubicBezTo>
                <a:cubicBezTo>
                  <a:pt x="8481448" y="2956432"/>
                  <a:pt x="8537247" y="2928466"/>
                  <a:pt x="8587378" y="2896089"/>
                </a:cubicBezTo>
                <a:cubicBezTo>
                  <a:pt x="8631032" y="2867717"/>
                  <a:pt x="8677604" y="2837649"/>
                  <a:pt x="8693826" y="2796225"/>
                </a:cubicBezTo>
                <a:cubicBezTo>
                  <a:pt x="8715249" y="2741288"/>
                  <a:pt x="8647790" y="2792407"/>
                  <a:pt x="8633488" y="2774007"/>
                </a:cubicBezTo>
                <a:cubicBezTo>
                  <a:pt x="8658507" y="2743865"/>
                  <a:pt x="8698366" y="2714075"/>
                  <a:pt x="8707444" y="2682105"/>
                </a:cubicBezTo>
                <a:cubicBezTo>
                  <a:pt x="8739824" y="2566518"/>
                  <a:pt x="8819561" y="2475526"/>
                  <a:pt x="8942552" y="2397549"/>
                </a:cubicBezTo>
                <a:cubicBezTo>
                  <a:pt x="8977822" y="2375023"/>
                  <a:pt x="8999812" y="2339612"/>
                  <a:pt x="9049260" y="2328253"/>
                </a:cubicBezTo>
                <a:cubicBezTo>
                  <a:pt x="9159134" y="2303404"/>
                  <a:pt x="9118356" y="2218151"/>
                  <a:pt x="9174304" y="2171379"/>
                </a:cubicBezTo>
                <a:cubicBezTo>
                  <a:pt x="9179581" y="2166982"/>
                  <a:pt x="9181728" y="2117398"/>
                  <a:pt x="9182228" y="2067678"/>
                </a:cubicBezTo>
                <a:lnTo>
                  <a:pt x="9182278" y="2047313"/>
                </a:lnTo>
                <a:lnTo>
                  <a:pt x="9184334" y="2047686"/>
                </a:lnTo>
                <a:cubicBezTo>
                  <a:pt x="9192950" y="2042242"/>
                  <a:pt x="9192359" y="2022485"/>
                  <a:pt x="9185124" y="1997142"/>
                </a:cubicBezTo>
                <a:lnTo>
                  <a:pt x="9181592" y="1987782"/>
                </a:lnTo>
                <a:lnTo>
                  <a:pt x="9181190" y="1974586"/>
                </a:lnTo>
                <a:cubicBezTo>
                  <a:pt x="9180902" y="1968441"/>
                  <a:pt x="9180584" y="1964399"/>
                  <a:pt x="9180252" y="1963164"/>
                </a:cubicBezTo>
                <a:cubicBezTo>
                  <a:pt x="9179760" y="1961378"/>
                  <a:pt x="9179284" y="1962333"/>
                  <a:pt x="9178804" y="1965349"/>
                </a:cubicBezTo>
                <a:lnTo>
                  <a:pt x="9177606" y="1977215"/>
                </a:lnTo>
                <a:lnTo>
                  <a:pt x="9169614" y="1956030"/>
                </a:lnTo>
                <a:cubicBezTo>
                  <a:pt x="9143144" y="1898537"/>
                  <a:pt x="9095234" y="1836160"/>
                  <a:pt x="9046406" y="1838718"/>
                </a:cubicBezTo>
                <a:cubicBezTo>
                  <a:pt x="9077129" y="1760642"/>
                  <a:pt x="9077129" y="1760642"/>
                  <a:pt x="8960873" y="1764524"/>
                </a:cubicBezTo>
                <a:cubicBezTo>
                  <a:pt x="9002330" y="1712259"/>
                  <a:pt x="9001568" y="1700272"/>
                  <a:pt x="8946755" y="1690806"/>
                </a:cubicBezTo>
                <a:cubicBezTo>
                  <a:pt x="8893980" y="1681628"/>
                  <a:pt x="8836186" y="1683529"/>
                  <a:pt x="8786897" y="1665607"/>
                </a:cubicBezTo>
                <a:cubicBezTo>
                  <a:pt x="8827191" y="1600331"/>
                  <a:pt x="8835148" y="1529576"/>
                  <a:pt x="8924505" y="1489227"/>
                </a:cubicBezTo>
                <a:cubicBezTo>
                  <a:pt x="8938584" y="1482958"/>
                  <a:pt x="8947122" y="1463671"/>
                  <a:pt x="8937122" y="1454681"/>
                </a:cubicBezTo>
                <a:cubicBezTo>
                  <a:pt x="8901654" y="1421129"/>
                  <a:pt x="8944526" y="1343460"/>
                  <a:pt x="8841119" y="1348202"/>
                </a:cubicBezTo>
                <a:cubicBezTo>
                  <a:pt x="8828354" y="1348673"/>
                  <a:pt x="8816185" y="1342631"/>
                  <a:pt x="8825548" y="1331028"/>
                </a:cubicBezTo>
                <a:cubicBezTo>
                  <a:pt x="8857711" y="1291432"/>
                  <a:pt x="8816096" y="1298887"/>
                  <a:pt x="8790413" y="1297436"/>
                </a:cubicBezTo>
                <a:cubicBezTo>
                  <a:pt x="8759333" y="1295832"/>
                  <a:pt x="8725565" y="1315490"/>
                  <a:pt x="8695944" y="1299752"/>
                </a:cubicBezTo>
                <a:cubicBezTo>
                  <a:pt x="8701338" y="1278697"/>
                  <a:pt x="8726082" y="1275968"/>
                  <a:pt x="8743050" y="1267471"/>
                </a:cubicBezTo>
                <a:cubicBezTo>
                  <a:pt x="8792636" y="1242406"/>
                  <a:pt x="8832648" y="1215014"/>
                  <a:pt x="8831902" y="1166250"/>
                </a:cubicBezTo>
                <a:cubicBezTo>
                  <a:pt x="8831416" y="1126849"/>
                  <a:pt x="8834560" y="1091573"/>
                  <a:pt x="8763628" y="1088084"/>
                </a:cubicBezTo>
                <a:cubicBezTo>
                  <a:pt x="8752484" y="1087556"/>
                  <a:pt x="8746480" y="1083182"/>
                  <a:pt x="8744052" y="1076766"/>
                </a:cubicBezTo>
                <a:cubicBezTo>
                  <a:pt x="8751664" y="1069402"/>
                  <a:pt x="8758926" y="1061811"/>
                  <a:pt x="8767977" y="1055883"/>
                </a:cubicBezTo>
                <a:cubicBezTo>
                  <a:pt x="8798386" y="1036363"/>
                  <a:pt x="8807604" y="1011893"/>
                  <a:pt x="8815418" y="986519"/>
                </a:cubicBezTo>
                <a:cubicBezTo>
                  <a:pt x="8820450" y="970342"/>
                  <a:pt x="8826500" y="954308"/>
                  <a:pt x="8839356" y="939330"/>
                </a:cubicBezTo>
                <a:cubicBezTo>
                  <a:pt x="8847184" y="930060"/>
                  <a:pt x="8857152" y="922680"/>
                  <a:pt x="8869964" y="917639"/>
                </a:cubicBezTo>
                <a:cubicBezTo>
                  <a:pt x="8881119" y="913066"/>
                  <a:pt x="8884190" y="908399"/>
                  <a:pt x="8876013" y="901606"/>
                </a:cubicBezTo>
                <a:cubicBezTo>
                  <a:pt x="8852888" y="882126"/>
                  <a:pt x="8842659" y="858937"/>
                  <a:pt x="8855230" y="828963"/>
                </a:cubicBezTo>
                <a:cubicBezTo>
                  <a:pt x="8859032" y="819911"/>
                  <a:pt x="8855550" y="812818"/>
                  <a:pt x="8844988" y="810876"/>
                </a:cubicBezTo>
                <a:cubicBezTo>
                  <a:pt x="8801020" y="802512"/>
                  <a:pt x="8788328" y="772374"/>
                  <a:pt x="8768255" y="747963"/>
                </a:cubicBezTo>
                <a:cubicBezTo>
                  <a:pt x="8739786" y="713294"/>
                  <a:pt x="8713605" y="677543"/>
                  <a:pt x="8692953" y="638707"/>
                </a:cubicBezTo>
                <a:cubicBezTo>
                  <a:pt x="8680700" y="615495"/>
                  <a:pt x="8668800" y="592509"/>
                  <a:pt x="8674423" y="564449"/>
                </a:cubicBezTo>
                <a:cubicBezTo>
                  <a:pt x="8675670" y="557588"/>
                  <a:pt x="8672308" y="552358"/>
                  <a:pt x="8667642" y="547822"/>
                </a:cubicBezTo>
                <a:cubicBezTo>
                  <a:pt x="8647856" y="527939"/>
                  <a:pt x="8648704" y="504214"/>
                  <a:pt x="8661198" y="478275"/>
                </a:cubicBezTo>
                <a:cubicBezTo>
                  <a:pt x="8668953" y="462573"/>
                  <a:pt x="8667832" y="460828"/>
                  <a:pt x="8645813" y="464032"/>
                </a:cubicBezTo>
                <a:cubicBezTo>
                  <a:pt x="8601088" y="470255"/>
                  <a:pt x="8556732" y="476969"/>
                  <a:pt x="8512338" y="477784"/>
                </a:cubicBezTo>
                <a:cubicBezTo>
                  <a:pt x="8462562" y="478712"/>
                  <a:pt x="8445778" y="468934"/>
                  <a:pt x="8481050" y="430572"/>
                </a:cubicBezTo>
                <a:cubicBezTo>
                  <a:pt x="8488612" y="422408"/>
                  <a:pt x="8495122" y="413567"/>
                  <a:pt x="8498220" y="404064"/>
                </a:cubicBezTo>
                <a:cubicBezTo>
                  <a:pt x="8500436" y="396549"/>
                  <a:pt x="8497776" y="391771"/>
                  <a:pt x="8489536" y="389280"/>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Metin kutusu 2">
            <a:extLst>
              <a:ext uri="{FF2B5EF4-FFF2-40B4-BE49-F238E27FC236}">
                <a16:creationId xmlns:a16="http://schemas.microsoft.com/office/drawing/2014/main" id="{6724DC11-B15E-3CAC-4BB7-F4A96CD33F6E}"/>
              </a:ext>
            </a:extLst>
          </p:cNvPr>
          <p:cNvSpPr txBox="1"/>
          <p:nvPr/>
        </p:nvSpPr>
        <p:spPr>
          <a:xfrm>
            <a:off x="4172535" y="7847040"/>
            <a:ext cx="25060275" cy="3973485"/>
          </a:xfrm>
          <a:prstGeom prst="rect">
            <a:avLst/>
          </a:prstGeom>
        </p:spPr>
        <p:txBody>
          <a:bodyPr vert="horz" lIns="91440" tIns="45720" rIns="91440" bIns="45720" rtlCol="0" anchor="ctr" anchorCtr="1">
            <a:normAutofit/>
          </a:bodyPr>
          <a:lstStyle/>
          <a:p>
            <a:pPr algn="ctr">
              <a:lnSpc>
                <a:spcPct val="90000"/>
              </a:lnSpc>
              <a:spcBef>
                <a:spcPct val="0"/>
              </a:spcBef>
              <a:spcAft>
                <a:spcPts val="600"/>
              </a:spcAft>
            </a:pPr>
            <a:r>
              <a:rPr lang="tr-TR" sz="13600" b="1" kern="1200" cap="all" spc="-50" dirty="0">
                <a:solidFill>
                  <a:schemeClr val="bg1">
                    <a:lumMod val="50000"/>
                  </a:schemeClr>
                </a:solidFill>
                <a:latin typeface="Abadi" panose="020B0604020104020204" pitchFamily="34" charset="0"/>
                <a:ea typeface="+mj-ea"/>
                <a:cs typeface="+mj-cs"/>
              </a:rPr>
              <a:t>2025 YILI</a:t>
            </a:r>
          </a:p>
          <a:p>
            <a:pPr algn="ctr">
              <a:lnSpc>
                <a:spcPct val="90000"/>
              </a:lnSpc>
              <a:spcBef>
                <a:spcPct val="0"/>
              </a:spcBef>
              <a:spcAft>
                <a:spcPts val="600"/>
              </a:spcAft>
            </a:pPr>
            <a:r>
              <a:rPr lang="tr-TR" sz="13600" b="1" kern="1200" cap="all" spc="-50" dirty="0">
                <a:solidFill>
                  <a:schemeClr val="bg1">
                    <a:lumMod val="50000"/>
                  </a:schemeClr>
                </a:solidFill>
                <a:latin typeface="Abadi" panose="020B0604020104020204" pitchFamily="34" charset="0"/>
                <a:ea typeface="+mj-ea"/>
                <a:cs typeface="+mj-cs"/>
              </a:rPr>
              <a:t>SAYISAL VERİLERİMİZ</a:t>
            </a:r>
            <a:endParaRPr lang="en-US" sz="13600" b="1" kern="1200" cap="all" spc="-50" dirty="0">
              <a:solidFill>
                <a:schemeClr val="bg1">
                  <a:lumMod val="50000"/>
                </a:schemeClr>
              </a:solidFill>
              <a:latin typeface="Abadi" panose="020B0604020104020204" pitchFamily="34" charset="0"/>
              <a:ea typeface="+mj-ea"/>
              <a:cs typeface="+mj-cs"/>
            </a:endParaRPr>
          </a:p>
        </p:txBody>
      </p:sp>
      <p:pic>
        <p:nvPicPr>
          <p:cNvPr id="5" name="Resim 4">
            <a:extLst>
              <a:ext uri="{FF2B5EF4-FFF2-40B4-BE49-F238E27FC236}">
                <a16:creationId xmlns:a16="http://schemas.microsoft.com/office/drawing/2014/main" id="{0B58AC50-748A-95F7-7E61-ABB5AA1D64AB}"/>
              </a:ext>
            </a:extLst>
          </p:cNvPr>
          <p:cNvPicPr>
            <a:picLocks noChangeAspect="1"/>
          </p:cNvPicPr>
          <p:nvPr/>
        </p:nvPicPr>
        <p:blipFill>
          <a:blip r:embed="rId2"/>
          <a:stretch>
            <a:fillRect/>
          </a:stretch>
        </p:blipFill>
        <p:spPr>
          <a:xfrm>
            <a:off x="12505548" y="15367189"/>
            <a:ext cx="8394250" cy="6342324"/>
          </a:xfrm>
          <a:prstGeom prst="rect">
            <a:avLst/>
          </a:prstGeom>
        </p:spPr>
      </p:pic>
      <p:sp>
        <p:nvSpPr>
          <p:cNvPr id="4" name="Rectangle 2">
            <a:extLst>
              <a:ext uri="{FF2B5EF4-FFF2-40B4-BE49-F238E27FC236}">
                <a16:creationId xmlns:a16="http://schemas.microsoft.com/office/drawing/2014/main" id="{0CA3DC4A-B3D4-3384-5844-8DB8286A037B}"/>
              </a:ext>
            </a:extLst>
          </p:cNvPr>
          <p:cNvSpPr>
            <a:spLocks noChangeArrowheads="1"/>
          </p:cNvSpPr>
          <p:nvPr/>
        </p:nvSpPr>
        <p:spPr bwMode="auto">
          <a:xfrm>
            <a:off x="0" y="0"/>
            <a:ext cx="33413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Tree>
    <p:extLst>
      <p:ext uri="{BB962C8B-B14F-4D97-AF65-F5344CB8AC3E}">
        <p14:creationId xmlns:p14="http://schemas.microsoft.com/office/powerpoint/2010/main" val="1772416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33413696"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4" name="Rectangle 2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3356829" cy="7880346"/>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F50150D5-6CB7-22A4-4A05-DF9BB98AC984}"/>
              </a:ext>
            </a:extLst>
          </p:cNvPr>
          <p:cNvSpPr txBox="1"/>
          <p:nvPr/>
        </p:nvSpPr>
        <p:spPr>
          <a:xfrm>
            <a:off x="1454701" y="-70896"/>
            <a:ext cx="12735421" cy="56000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12400" b="1" spc="-50" dirty="0">
                <a:ln w="3175" cmpd="sng">
                  <a:noFill/>
                </a:ln>
                <a:latin typeface="+mj-lt"/>
                <a:ea typeface="+mj-ea"/>
                <a:cs typeface="+mj-cs"/>
              </a:rPr>
              <a:t>202</a:t>
            </a:r>
            <a:r>
              <a:rPr lang="tr-TR" sz="12400" b="1" spc="-50" dirty="0">
                <a:ln w="3175" cmpd="sng">
                  <a:noFill/>
                </a:ln>
                <a:latin typeface="+mj-lt"/>
                <a:ea typeface="+mj-ea"/>
                <a:cs typeface="+mj-cs"/>
              </a:rPr>
              <a:t>5</a:t>
            </a:r>
            <a:endParaRPr lang="en-US" sz="12400" b="1" spc="-50" dirty="0">
              <a:ln w="3175" cmpd="sng">
                <a:noFill/>
              </a:ln>
              <a:latin typeface="+mj-lt"/>
              <a:ea typeface="+mj-ea"/>
              <a:cs typeface="+mj-cs"/>
            </a:endParaRPr>
          </a:p>
          <a:p>
            <a:pPr>
              <a:lnSpc>
                <a:spcPct val="90000"/>
              </a:lnSpc>
              <a:spcBef>
                <a:spcPct val="0"/>
              </a:spcBef>
              <a:spcAft>
                <a:spcPts val="600"/>
              </a:spcAft>
            </a:pPr>
            <a:r>
              <a:rPr lang="en-US" sz="12400" b="1" spc="-50" dirty="0">
                <a:ln w="3175" cmpd="sng">
                  <a:noFill/>
                </a:ln>
                <a:latin typeface="+mj-lt"/>
                <a:ea typeface="+mj-ea"/>
                <a:cs typeface="+mj-cs"/>
              </a:rPr>
              <a:t>ELEKTRİK VERİLERİ</a:t>
            </a:r>
          </a:p>
        </p:txBody>
      </p:sp>
      <p:pic>
        <p:nvPicPr>
          <p:cNvPr id="35" name="Picture 20" descr="Kablo otomobilleri">
            <a:extLst>
              <a:ext uri="{FF2B5EF4-FFF2-40B4-BE49-F238E27FC236}">
                <a16:creationId xmlns:a16="http://schemas.microsoft.com/office/drawing/2014/main" id="{F5872BDD-E816-7B6A-ABFB-21634832A06B}"/>
              </a:ext>
            </a:extLst>
          </p:cNvPr>
          <p:cNvPicPr>
            <a:picLocks noChangeAspect="1"/>
          </p:cNvPicPr>
          <p:nvPr/>
        </p:nvPicPr>
        <p:blipFill>
          <a:blip r:embed="rId2">
            <a:alphaModFix amt="70000"/>
          </a:blip>
          <a:srcRect l="40796" r="11980"/>
          <a:stretch/>
        </p:blipFill>
        <p:spPr>
          <a:xfrm>
            <a:off x="16688140" y="-70896"/>
            <a:ext cx="16725554" cy="23782842"/>
          </a:xfrm>
          <a:prstGeom prst="rect">
            <a:avLst/>
          </a:prstGeom>
        </p:spPr>
      </p:pic>
      <p:sp>
        <p:nvSpPr>
          <p:cNvPr id="8" name="Metin kutusu 7">
            <a:extLst>
              <a:ext uri="{FF2B5EF4-FFF2-40B4-BE49-F238E27FC236}">
                <a16:creationId xmlns:a16="http://schemas.microsoft.com/office/drawing/2014/main" id="{959BDB86-A2A4-026F-8F74-51CBE11B3E04}"/>
              </a:ext>
            </a:extLst>
          </p:cNvPr>
          <p:cNvSpPr txBox="1"/>
          <p:nvPr/>
        </p:nvSpPr>
        <p:spPr>
          <a:xfrm>
            <a:off x="17263439" y="-3172882"/>
            <a:ext cx="14951575" cy="12455327"/>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endParaRPr lang="tr-TR" sz="6200" dirty="0">
              <a:solidFill>
                <a:schemeClr val="bg1">
                  <a:lumMod val="50000"/>
                </a:schemeClr>
              </a:solidFill>
              <a:latin typeface="Abadi" panose="020B0604020104020204" pitchFamily="34" charset="0"/>
            </a:endParaRPr>
          </a:p>
          <a:p>
            <a:pPr algn="just">
              <a:lnSpc>
                <a:spcPct val="90000"/>
              </a:lnSpc>
              <a:spcAft>
                <a:spcPts val="600"/>
              </a:spcAft>
            </a:pPr>
            <a:r>
              <a:rPr lang="tr-TR" sz="6200" dirty="0">
                <a:solidFill>
                  <a:schemeClr val="bg1">
                    <a:lumMod val="50000"/>
                  </a:schemeClr>
                </a:solidFill>
                <a:latin typeface="Abadi" panose="020B0604020104020204" pitchFamily="34" charset="0"/>
              </a:rPr>
              <a:t>Elektrik tüketimleri sürekli izlenmekte ve sürdürülebilir turizm ekibimiz tarafından elektrik tüketimi takip tablosuna kayıt edilmektedir.</a:t>
            </a:r>
          </a:p>
        </p:txBody>
      </p:sp>
    </p:spTree>
    <p:extLst>
      <p:ext uri="{BB962C8B-B14F-4D97-AF65-F5344CB8AC3E}">
        <p14:creationId xmlns:p14="http://schemas.microsoft.com/office/powerpoint/2010/main" val="881368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845D36-E021-C10A-34E0-E7A1DDA8E493}"/>
            </a:ext>
          </a:extLst>
        </p:cNvPr>
        <p:cNvGrpSpPr/>
        <p:nvPr/>
      </p:nvGrpSpPr>
      <p:grpSpPr>
        <a:xfrm>
          <a:off x="0" y="0"/>
          <a:ext cx="0" cy="0"/>
          <a:chOff x="0" y="0"/>
          <a:chExt cx="0" cy="0"/>
        </a:xfrm>
      </p:grpSpPr>
      <p:sp useBgFill="1">
        <p:nvSpPr>
          <p:cNvPr id="33" name="Slide Background">
            <a:extLst>
              <a:ext uri="{FF2B5EF4-FFF2-40B4-BE49-F238E27FC236}">
                <a16:creationId xmlns:a16="http://schemas.microsoft.com/office/drawing/2014/main" id="{5BC5D1A2-CCF7-7312-B751-39D7A43D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33413696"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4" name="Rectangle 26">
            <a:extLst>
              <a:ext uri="{FF2B5EF4-FFF2-40B4-BE49-F238E27FC236}">
                <a16:creationId xmlns:a16="http://schemas.microsoft.com/office/drawing/2014/main" id="{6FE76523-8F2D-A1AF-9F20-AFB32BF09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3356829" cy="7880346"/>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98DF1F58-2D5A-3A99-9388-FA553DFC0109}"/>
              </a:ext>
            </a:extLst>
          </p:cNvPr>
          <p:cNvSpPr txBox="1"/>
          <p:nvPr/>
        </p:nvSpPr>
        <p:spPr>
          <a:xfrm>
            <a:off x="990212" y="917669"/>
            <a:ext cx="15803967" cy="56000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12400" b="1" spc="-50" dirty="0">
                <a:ln w="3175" cmpd="sng">
                  <a:noFill/>
                </a:ln>
                <a:latin typeface="+mj-lt"/>
                <a:ea typeface="+mj-ea"/>
                <a:cs typeface="+mj-cs"/>
              </a:rPr>
              <a:t>202</a:t>
            </a:r>
            <a:r>
              <a:rPr lang="tr-TR" sz="12400" b="1" spc="-50" dirty="0">
                <a:ln w="3175" cmpd="sng">
                  <a:noFill/>
                </a:ln>
                <a:latin typeface="+mj-lt"/>
                <a:ea typeface="+mj-ea"/>
                <a:cs typeface="+mj-cs"/>
              </a:rPr>
              <a:t>5</a:t>
            </a:r>
            <a:endParaRPr lang="en-US" sz="12400" b="1" spc="-50" dirty="0">
              <a:ln w="3175" cmpd="sng">
                <a:noFill/>
              </a:ln>
              <a:latin typeface="+mj-lt"/>
              <a:ea typeface="+mj-ea"/>
              <a:cs typeface="+mj-cs"/>
            </a:endParaRPr>
          </a:p>
          <a:p>
            <a:pPr>
              <a:lnSpc>
                <a:spcPct val="90000"/>
              </a:lnSpc>
              <a:spcBef>
                <a:spcPct val="0"/>
              </a:spcBef>
              <a:spcAft>
                <a:spcPts val="600"/>
              </a:spcAft>
            </a:pPr>
            <a:r>
              <a:rPr lang="tr-TR" sz="12400" b="1" spc="-50" dirty="0">
                <a:ln w="3175" cmpd="sng">
                  <a:noFill/>
                </a:ln>
                <a:latin typeface="+mj-lt"/>
                <a:ea typeface="+mj-ea"/>
                <a:cs typeface="+mj-cs"/>
              </a:rPr>
              <a:t>TÜP TÜKETİMİ</a:t>
            </a:r>
            <a:r>
              <a:rPr lang="en-US" sz="12400" b="1" spc="-50" dirty="0">
                <a:ln w="3175" cmpd="sng">
                  <a:noFill/>
                </a:ln>
                <a:latin typeface="+mj-lt"/>
                <a:ea typeface="+mj-ea"/>
                <a:cs typeface="+mj-cs"/>
              </a:rPr>
              <a:t> VERİLERİ</a:t>
            </a:r>
          </a:p>
        </p:txBody>
      </p:sp>
      <p:sp>
        <p:nvSpPr>
          <p:cNvPr id="8" name="Metin kutusu 7">
            <a:extLst>
              <a:ext uri="{FF2B5EF4-FFF2-40B4-BE49-F238E27FC236}">
                <a16:creationId xmlns:a16="http://schemas.microsoft.com/office/drawing/2014/main" id="{3999B172-27E8-D414-2DF4-D2E825BD0A1F}"/>
              </a:ext>
            </a:extLst>
          </p:cNvPr>
          <p:cNvSpPr txBox="1"/>
          <p:nvPr/>
        </p:nvSpPr>
        <p:spPr>
          <a:xfrm>
            <a:off x="17298943" y="-2509955"/>
            <a:ext cx="15080393" cy="12455327"/>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endParaRPr lang="tr-TR" sz="6200" dirty="0">
              <a:solidFill>
                <a:schemeClr val="bg1">
                  <a:lumMod val="50000"/>
                </a:schemeClr>
              </a:solidFill>
              <a:latin typeface="Abadi" panose="020B0604020104020204" pitchFamily="34" charset="0"/>
            </a:endParaRPr>
          </a:p>
          <a:p>
            <a:pPr algn="just">
              <a:lnSpc>
                <a:spcPct val="90000"/>
              </a:lnSpc>
              <a:spcAft>
                <a:spcPts val="600"/>
              </a:spcAft>
            </a:pPr>
            <a:r>
              <a:rPr lang="tr-TR" sz="6200" dirty="0">
                <a:solidFill>
                  <a:schemeClr val="bg1">
                    <a:lumMod val="50000"/>
                  </a:schemeClr>
                </a:solidFill>
                <a:latin typeface="Abadi" panose="020B0604020104020204" pitchFamily="34" charset="0"/>
              </a:rPr>
              <a:t>İşletmede kullanılan tüp miktarları sürdürülebilir turizm ekibimiz tarafından enerji tüketimi takip tablosuna kayıt edilmektedir.</a:t>
            </a:r>
          </a:p>
        </p:txBody>
      </p:sp>
      <p:pic>
        <p:nvPicPr>
          <p:cNvPr id="35" name="Picture 20" descr="Kablo otomobilleri">
            <a:extLst>
              <a:ext uri="{FF2B5EF4-FFF2-40B4-BE49-F238E27FC236}">
                <a16:creationId xmlns:a16="http://schemas.microsoft.com/office/drawing/2014/main" id="{F4116DAB-0698-F8CF-E143-73077D34D1EE}"/>
              </a:ext>
            </a:extLst>
          </p:cNvPr>
          <p:cNvPicPr>
            <a:picLocks noChangeAspect="1"/>
          </p:cNvPicPr>
          <p:nvPr/>
        </p:nvPicPr>
        <p:blipFill>
          <a:blip r:embed="rId2">
            <a:alphaModFix amt="20000"/>
          </a:blip>
          <a:srcRect l="40796" r="11980"/>
          <a:stretch/>
        </p:blipFill>
        <p:spPr>
          <a:xfrm>
            <a:off x="16706850" y="3"/>
            <a:ext cx="16725554" cy="23641050"/>
          </a:xfrm>
          <a:prstGeom prst="rect">
            <a:avLst/>
          </a:prstGeom>
        </p:spPr>
      </p:pic>
    </p:spTree>
    <p:extLst>
      <p:ext uri="{BB962C8B-B14F-4D97-AF65-F5344CB8AC3E}">
        <p14:creationId xmlns:p14="http://schemas.microsoft.com/office/powerpoint/2010/main" val="4221964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72858F-256E-1551-AF5D-0255FC8CD771}"/>
            </a:ext>
          </a:extLst>
        </p:cNvPr>
        <p:cNvGrpSpPr/>
        <p:nvPr/>
      </p:nvGrpSpPr>
      <p:grpSpPr>
        <a:xfrm>
          <a:off x="0" y="0"/>
          <a:ext cx="0" cy="0"/>
          <a:chOff x="0" y="0"/>
          <a:chExt cx="0" cy="0"/>
        </a:xfrm>
      </p:grpSpPr>
      <p:sp useBgFill="1">
        <p:nvSpPr>
          <p:cNvPr id="33" name="Slide Background">
            <a:extLst>
              <a:ext uri="{FF2B5EF4-FFF2-40B4-BE49-F238E27FC236}">
                <a16:creationId xmlns:a16="http://schemas.microsoft.com/office/drawing/2014/main" id="{DD72A201-2F96-51CF-1717-FFA306640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33413696"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4" name="Rectangle 26">
            <a:extLst>
              <a:ext uri="{FF2B5EF4-FFF2-40B4-BE49-F238E27FC236}">
                <a16:creationId xmlns:a16="http://schemas.microsoft.com/office/drawing/2014/main" id="{44868DF6-30DC-1491-4541-B5C16C67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3356829" cy="7880346"/>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AB04F76F-2F55-A9AF-B215-FE3F658168C6}"/>
              </a:ext>
            </a:extLst>
          </p:cNvPr>
          <p:cNvSpPr txBox="1"/>
          <p:nvPr/>
        </p:nvSpPr>
        <p:spPr>
          <a:xfrm>
            <a:off x="990212" y="917669"/>
            <a:ext cx="15803967" cy="56000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12400" b="1" spc="-50" dirty="0">
                <a:ln w="3175" cmpd="sng">
                  <a:noFill/>
                </a:ln>
                <a:latin typeface="+mj-lt"/>
                <a:ea typeface="+mj-ea"/>
                <a:cs typeface="+mj-cs"/>
              </a:rPr>
              <a:t>202</a:t>
            </a:r>
            <a:r>
              <a:rPr lang="tr-TR" sz="12400" b="1" spc="-50" dirty="0">
                <a:ln w="3175" cmpd="sng">
                  <a:noFill/>
                </a:ln>
                <a:latin typeface="+mj-lt"/>
                <a:ea typeface="+mj-ea"/>
                <a:cs typeface="+mj-cs"/>
              </a:rPr>
              <a:t>5</a:t>
            </a:r>
            <a:endParaRPr lang="en-US" sz="12400" b="1" spc="-50" dirty="0">
              <a:ln w="3175" cmpd="sng">
                <a:noFill/>
              </a:ln>
              <a:latin typeface="+mj-lt"/>
              <a:ea typeface="+mj-ea"/>
              <a:cs typeface="+mj-cs"/>
            </a:endParaRPr>
          </a:p>
          <a:p>
            <a:pPr>
              <a:lnSpc>
                <a:spcPct val="90000"/>
              </a:lnSpc>
              <a:spcBef>
                <a:spcPct val="0"/>
              </a:spcBef>
              <a:spcAft>
                <a:spcPts val="600"/>
              </a:spcAft>
            </a:pPr>
            <a:r>
              <a:rPr lang="tr-TR" sz="12400" b="1" spc="-50" dirty="0">
                <a:ln w="3175" cmpd="sng">
                  <a:noFill/>
                </a:ln>
                <a:latin typeface="+mj-lt"/>
                <a:ea typeface="+mj-ea"/>
                <a:cs typeface="+mj-cs"/>
              </a:rPr>
              <a:t>ODUN TÜKETİMİ</a:t>
            </a:r>
            <a:r>
              <a:rPr lang="en-US" sz="12400" b="1" spc="-50" dirty="0">
                <a:ln w="3175" cmpd="sng">
                  <a:noFill/>
                </a:ln>
                <a:latin typeface="+mj-lt"/>
                <a:ea typeface="+mj-ea"/>
                <a:cs typeface="+mj-cs"/>
              </a:rPr>
              <a:t> VERİLERİ</a:t>
            </a:r>
          </a:p>
        </p:txBody>
      </p:sp>
      <p:sp>
        <p:nvSpPr>
          <p:cNvPr id="8" name="Metin kutusu 7">
            <a:extLst>
              <a:ext uri="{FF2B5EF4-FFF2-40B4-BE49-F238E27FC236}">
                <a16:creationId xmlns:a16="http://schemas.microsoft.com/office/drawing/2014/main" id="{0A3A0ABC-F0DB-0A23-C108-5F97CBEEA01B}"/>
              </a:ext>
            </a:extLst>
          </p:cNvPr>
          <p:cNvSpPr txBox="1"/>
          <p:nvPr/>
        </p:nvSpPr>
        <p:spPr>
          <a:xfrm>
            <a:off x="17298943" y="-2509955"/>
            <a:ext cx="15080393" cy="12455327"/>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endParaRPr lang="tr-TR" sz="6200" dirty="0">
              <a:solidFill>
                <a:schemeClr val="bg1">
                  <a:lumMod val="50000"/>
                </a:schemeClr>
              </a:solidFill>
              <a:latin typeface="Abadi" panose="020B0604020104020204" pitchFamily="34" charset="0"/>
            </a:endParaRPr>
          </a:p>
          <a:p>
            <a:pPr algn="just">
              <a:lnSpc>
                <a:spcPct val="90000"/>
              </a:lnSpc>
              <a:spcAft>
                <a:spcPts val="600"/>
              </a:spcAft>
            </a:pPr>
            <a:r>
              <a:rPr lang="tr-TR" sz="6200" dirty="0">
                <a:solidFill>
                  <a:schemeClr val="bg1">
                    <a:lumMod val="50000"/>
                  </a:schemeClr>
                </a:solidFill>
                <a:latin typeface="Abadi" panose="020B0604020104020204" pitchFamily="34" charset="0"/>
              </a:rPr>
              <a:t>İşletmede kullanılan odun miktarları sürdürülebilir turizm ekibimiz tarafından enerji tüketimi takip tablosuna kayıt edilmektedir.</a:t>
            </a:r>
          </a:p>
        </p:txBody>
      </p:sp>
      <p:pic>
        <p:nvPicPr>
          <p:cNvPr id="35" name="Picture 20" descr="Kablo otomobilleri">
            <a:extLst>
              <a:ext uri="{FF2B5EF4-FFF2-40B4-BE49-F238E27FC236}">
                <a16:creationId xmlns:a16="http://schemas.microsoft.com/office/drawing/2014/main" id="{31006D80-76BF-6A55-AC10-AA3CDD287B1F}"/>
              </a:ext>
            </a:extLst>
          </p:cNvPr>
          <p:cNvPicPr>
            <a:picLocks noChangeAspect="1"/>
          </p:cNvPicPr>
          <p:nvPr/>
        </p:nvPicPr>
        <p:blipFill>
          <a:blip r:embed="rId2">
            <a:alphaModFix amt="20000"/>
          </a:blip>
          <a:srcRect l="40796" r="11980"/>
          <a:stretch/>
        </p:blipFill>
        <p:spPr>
          <a:xfrm>
            <a:off x="16688140" y="-1"/>
            <a:ext cx="16725554" cy="23641050"/>
          </a:xfrm>
          <a:prstGeom prst="rect">
            <a:avLst/>
          </a:prstGeom>
        </p:spPr>
      </p:pic>
    </p:spTree>
    <p:extLst>
      <p:ext uri="{BB962C8B-B14F-4D97-AF65-F5344CB8AC3E}">
        <p14:creationId xmlns:p14="http://schemas.microsoft.com/office/powerpoint/2010/main" val="2733313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F48850-8A35-ECB7-4746-87D0DBA0936E}"/>
            </a:ext>
          </a:extLst>
        </p:cNvPr>
        <p:cNvGrpSpPr/>
        <p:nvPr/>
      </p:nvGrpSpPr>
      <p:grpSpPr>
        <a:xfrm>
          <a:off x="0" y="0"/>
          <a:ext cx="0" cy="0"/>
          <a:chOff x="0" y="0"/>
          <a:chExt cx="0" cy="0"/>
        </a:xfrm>
      </p:grpSpPr>
      <p:sp useBgFill="1">
        <p:nvSpPr>
          <p:cNvPr id="33" name="Slide Background">
            <a:extLst>
              <a:ext uri="{FF2B5EF4-FFF2-40B4-BE49-F238E27FC236}">
                <a16:creationId xmlns:a16="http://schemas.microsoft.com/office/drawing/2014/main" id="{832A2964-AA57-54D1-F4F5-3A4BEF0BE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33413696"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4" name="Rectangle 26">
            <a:extLst>
              <a:ext uri="{FF2B5EF4-FFF2-40B4-BE49-F238E27FC236}">
                <a16:creationId xmlns:a16="http://schemas.microsoft.com/office/drawing/2014/main" id="{D8624DCF-5A30-9E0C-63E8-9E1C9717D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3356829" cy="7880346"/>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7FF02AEC-F78D-02AB-372C-69CCC3D46EC3}"/>
              </a:ext>
            </a:extLst>
          </p:cNvPr>
          <p:cNvSpPr txBox="1"/>
          <p:nvPr/>
        </p:nvSpPr>
        <p:spPr>
          <a:xfrm>
            <a:off x="990212" y="917669"/>
            <a:ext cx="15803967" cy="56000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12400" b="1" spc="-50" dirty="0">
                <a:ln w="3175" cmpd="sng">
                  <a:noFill/>
                </a:ln>
                <a:latin typeface="+mj-lt"/>
                <a:ea typeface="+mj-ea"/>
                <a:cs typeface="+mj-cs"/>
              </a:rPr>
              <a:t>202</a:t>
            </a:r>
            <a:r>
              <a:rPr lang="tr-TR" sz="12400" b="1" spc="-50" dirty="0">
                <a:ln w="3175" cmpd="sng">
                  <a:noFill/>
                </a:ln>
                <a:latin typeface="+mj-lt"/>
                <a:ea typeface="+mj-ea"/>
                <a:cs typeface="+mj-cs"/>
              </a:rPr>
              <a:t>5</a:t>
            </a:r>
            <a:endParaRPr lang="en-US" sz="12400" b="1" spc="-50" dirty="0">
              <a:ln w="3175" cmpd="sng">
                <a:noFill/>
              </a:ln>
              <a:latin typeface="+mj-lt"/>
              <a:ea typeface="+mj-ea"/>
              <a:cs typeface="+mj-cs"/>
            </a:endParaRPr>
          </a:p>
          <a:p>
            <a:pPr>
              <a:lnSpc>
                <a:spcPct val="90000"/>
              </a:lnSpc>
              <a:spcBef>
                <a:spcPct val="0"/>
              </a:spcBef>
              <a:spcAft>
                <a:spcPts val="600"/>
              </a:spcAft>
            </a:pPr>
            <a:r>
              <a:rPr lang="tr-TR" sz="12400" b="1" spc="-50" dirty="0">
                <a:ln w="3175" cmpd="sng">
                  <a:noFill/>
                </a:ln>
                <a:latin typeface="+mj-lt"/>
                <a:ea typeface="+mj-ea"/>
                <a:cs typeface="+mj-cs"/>
              </a:rPr>
              <a:t>AKARYAKIT TÜKETİMİ</a:t>
            </a:r>
            <a:r>
              <a:rPr lang="en-US" sz="12400" b="1" spc="-50" dirty="0">
                <a:ln w="3175" cmpd="sng">
                  <a:noFill/>
                </a:ln>
                <a:latin typeface="+mj-lt"/>
                <a:ea typeface="+mj-ea"/>
                <a:cs typeface="+mj-cs"/>
              </a:rPr>
              <a:t> VERİLERİ</a:t>
            </a:r>
          </a:p>
        </p:txBody>
      </p:sp>
      <p:sp>
        <p:nvSpPr>
          <p:cNvPr id="8" name="Metin kutusu 7">
            <a:extLst>
              <a:ext uri="{FF2B5EF4-FFF2-40B4-BE49-F238E27FC236}">
                <a16:creationId xmlns:a16="http://schemas.microsoft.com/office/drawing/2014/main" id="{86477448-A554-4040-C3CB-24C5DAE21A23}"/>
              </a:ext>
            </a:extLst>
          </p:cNvPr>
          <p:cNvSpPr txBox="1"/>
          <p:nvPr/>
        </p:nvSpPr>
        <p:spPr>
          <a:xfrm>
            <a:off x="17298943" y="-2509955"/>
            <a:ext cx="15080393" cy="12455327"/>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endParaRPr lang="tr-TR" sz="6200" dirty="0">
              <a:solidFill>
                <a:schemeClr val="bg1">
                  <a:lumMod val="50000"/>
                </a:schemeClr>
              </a:solidFill>
              <a:latin typeface="Abadi" panose="020B0604020104020204" pitchFamily="34" charset="0"/>
            </a:endParaRPr>
          </a:p>
          <a:p>
            <a:pPr algn="just">
              <a:lnSpc>
                <a:spcPct val="90000"/>
              </a:lnSpc>
              <a:spcAft>
                <a:spcPts val="600"/>
              </a:spcAft>
            </a:pPr>
            <a:r>
              <a:rPr lang="tr-TR" sz="6200" dirty="0">
                <a:solidFill>
                  <a:schemeClr val="bg1">
                    <a:lumMod val="50000"/>
                  </a:schemeClr>
                </a:solidFill>
                <a:latin typeface="Abadi" panose="020B0604020104020204" pitchFamily="34" charset="0"/>
              </a:rPr>
              <a:t>İşletmede kullanılan akaryakıt miktarları sürdürülebilir turizm ekibimiz tarafından enerji tüketimi takip tablosuna kayıt edilmektedir.</a:t>
            </a:r>
          </a:p>
        </p:txBody>
      </p:sp>
      <p:pic>
        <p:nvPicPr>
          <p:cNvPr id="35" name="Picture 20" descr="Kablo otomobilleri">
            <a:extLst>
              <a:ext uri="{FF2B5EF4-FFF2-40B4-BE49-F238E27FC236}">
                <a16:creationId xmlns:a16="http://schemas.microsoft.com/office/drawing/2014/main" id="{F9BCF7EE-255D-9ED9-2DB0-C0B29CAA92A9}"/>
              </a:ext>
            </a:extLst>
          </p:cNvPr>
          <p:cNvPicPr>
            <a:picLocks noChangeAspect="1"/>
          </p:cNvPicPr>
          <p:nvPr/>
        </p:nvPicPr>
        <p:blipFill>
          <a:blip r:embed="rId2">
            <a:alphaModFix amt="20000"/>
          </a:blip>
          <a:srcRect l="40796" r="11980"/>
          <a:stretch/>
        </p:blipFill>
        <p:spPr>
          <a:xfrm>
            <a:off x="2" y="0"/>
            <a:ext cx="16725554" cy="23641050"/>
          </a:xfrm>
          <a:prstGeom prst="rect">
            <a:avLst/>
          </a:prstGeom>
        </p:spPr>
      </p:pic>
    </p:spTree>
    <p:extLst>
      <p:ext uri="{BB962C8B-B14F-4D97-AF65-F5344CB8AC3E}">
        <p14:creationId xmlns:p14="http://schemas.microsoft.com/office/powerpoint/2010/main" val="4164921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29914289" cy="7761038"/>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91803" y="19994916"/>
            <a:ext cx="15721897" cy="3646134"/>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816647" y="2104587"/>
            <a:ext cx="10992491" cy="1943186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Resim 3" descr="metin, logo, ticari marka, yazı tipi içeren bir resim&#10;&#10;Açıklama otomatik olarak oluşturuldu">
            <a:extLst>
              <a:ext uri="{FF2B5EF4-FFF2-40B4-BE49-F238E27FC236}">
                <a16:creationId xmlns:a16="http://schemas.microsoft.com/office/drawing/2014/main" id="{BD853719-68B9-D0D0-05EE-E17508500C14}"/>
              </a:ext>
            </a:extLst>
          </p:cNvPr>
          <p:cNvPicPr>
            <a:picLocks noChangeAspect="1"/>
          </p:cNvPicPr>
          <p:nvPr/>
        </p:nvPicPr>
        <p:blipFill>
          <a:blip r:embed="rId2"/>
          <a:stretch>
            <a:fillRect/>
          </a:stretch>
        </p:blipFill>
        <p:spPr>
          <a:xfrm>
            <a:off x="21270242" y="8899015"/>
            <a:ext cx="10098017" cy="5831602"/>
          </a:xfrm>
          <a:prstGeom prst="rect">
            <a:avLst/>
          </a:prstGeom>
        </p:spPr>
      </p:pic>
      <p:sp>
        <p:nvSpPr>
          <p:cNvPr id="5" name="Metin kutusu 4">
            <a:extLst>
              <a:ext uri="{FF2B5EF4-FFF2-40B4-BE49-F238E27FC236}">
                <a16:creationId xmlns:a16="http://schemas.microsoft.com/office/drawing/2014/main" id="{5176823E-9EDC-621A-DD92-29714686DF2D}"/>
              </a:ext>
            </a:extLst>
          </p:cNvPr>
          <p:cNvSpPr txBox="1"/>
          <p:nvPr/>
        </p:nvSpPr>
        <p:spPr>
          <a:xfrm>
            <a:off x="2746339" y="9756073"/>
            <a:ext cx="18794239" cy="12247874"/>
          </a:xfrm>
          <a:prstGeom prst="rect">
            <a:avLst/>
          </a:prstGeom>
        </p:spPr>
        <p:txBody>
          <a:bodyPr vert="horz" lIns="91440" tIns="45720" rIns="91440" bIns="45720" rtlCol="0">
            <a:normAutofit/>
          </a:bodyPr>
          <a:lstStyle/>
          <a:p>
            <a:pPr algn="just">
              <a:lnSpc>
                <a:spcPct val="90000"/>
              </a:lnSpc>
              <a:spcBef>
                <a:spcPct val="0"/>
              </a:spcBef>
              <a:spcAft>
                <a:spcPts val="600"/>
              </a:spcAft>
            </a:pPr>
            <a:r>
              <a:rPr lang="en-US" sz="6200" spc="-50" dirty="0">
                <a:solidFill>
                  <a:schemeClr val="bg1">
                    <a:lumMod val="50000"/>
                  </a:schemeClr>
                </a:solidFill>
                <a:latin typeface="Abadi" panose="020B0604020104020204" pitchFamily="34" charset="0"/>
              </a:rPr>
              <a:t>Sürdürülebilirlik, </a:t>
            </a:r>
          </a:p>
          <a:p>
            <a:pPr algn="just">
              <a:lnSpc>
                <a:spcPct val="90000"/>
              </a:lnSpc>
              <a:spcBef>
                <a:spcPct val="0"/>
              </a:spcBef>
              <a:spcAft>
                <a:spcPts val="600"/>
              </a:spcAft>
            </a:pPr>
            <a:r>
              <a:rPr lang="tr-TR" sz="6200" spc="-50" dirty="0">
                <a:solidFill>
                  <a:schemeClr val="bg1">
                    <a:lumMod val="50000"/>
                  </a:schemeClr>
                </a:solidFill>
                <a:latin typeface="Abadi" panose="020B0604020104020204" pitchFamily="34" charset="0"/>
              </a:rPr>
              <a:t>Bugünün ihtiyaçlarını karşılarken doğal kaynaklarımıza sahip çıkmak ve gelecek nesillere daha yaşanılabilir bir dünya bırakabilmek adına yapılan tüm faaliyetlerdir. </a:t>
            </a:r>
          </a:p>
          <a:p>
            <a:pPr indent="-228600" algn="just">
              <a:lnSpc>
                <a:spcPct val="90000"/>
              </a:lnSpc>
              <a:spcBef>
                <a:spcPct val="0"/>
              </a:spcBef>
              <a:spcAft>
                <a:spcPts val="600"/>
              </a:spcAft>
              <a:buFont typeface="Arial" panose="020B0604020202020204" pitchFamily="34" charset="0"/>
              <a:buChar char="•"/>
            </a:pPr>
            <a:endParaRPr lang="tr-TR" sz="6200" spc="-50" dirty="0">
              <a:solidFill>
                <a:schemeClr val="bg1">
                  <a:lumMod val="50000"/>
                </a:schemeClr>
              </a:solidFill>
              <a:latin typeface="Abadi" panose="020B0604020104020204" pitchFamily="34" charset="0"/>
            </a:endParaRPr>
          </a:p>
          <a:p>
            <a:pPr algn="just">
              <a:lnSpc>
                <a:spcPct val="90000"/>
              </a:lnSpc>
              <a:spcBef>
                <a:spcPct val="0"/>
              </a:spcBef>
              <a:spcAft>
                <a:spcPts val="600"/>
              </a:spcAft>
            </a:pPr>
            <a:r>
              <a:rPr lang="tr-TR" sz="6200" spc="-50" dirty="0">
                <a:solidFill>
                  <a:schemeClr val="bg1">
                    <a:lumMod val="50000"/>
                  </a:schemeClr>
                </a:solidFill>
                <a:latin typeface="Abadi" panose="020B0604020104020204" pitchFamily="34" charset="0"/>
              </a:rPr>
              <a:t>Sürdürülebilir kalkınma da, bizler ve çevre arasında denge kurarak çevremizin bugünün ve geleceğin kaynaklarına sahip çıkarak yaşatılmasını kapsamaktadır. Bu doğrultuda 3.aşamanın bizden istediği gereklilikleri sağlayarak çevremizin korunmasına katkıda bulunmak için çalışmaktayız</a:t>
            </a:r>
            <a:r>
              <a:rPr lang="en-US" sz="6200" spc="-50" dirty="0">
                <a:solidFill>
                  <a:schemeClr val="bg1">
                    <a:lumMod val="50000"/>
                  </a:schemeClr>
                </a:solidFill>
                <a:latin typeface="Abadi" panose="020B0604020104020204" pitchFamily="34" charset="0"/>
              </a:rPr>
              <a:t>.</a:t>
            </a:r>
          </a:p>
        </p:txBody>
      </p:sp>
    </p:spTree>
    <p:extLst>
      <p:ext uri="{BB962C8B-B14F-4D97-AF65-F5344CB8AC3E}">
        <p14:creationId xmlns:p14="http://schemas.microsoft.com/office/powerpoint/2010/main" val="3895911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7E5032-4304-AC80-5D65-5D739811829C}"/>
            </a:ext>
          </a:extLst>
        </p:cNvPr>
        <p:cNvGrpSpPr/>
        <p:nvPr/>
      </p:nvGrpSpPr>
      <p:grpSpPr>
        <a:xfrm>
          <a:off x="0" y="0"/>
          <a:ext cx="0" cy="0"/>
          <a:chOff x="0" y="0"/>
          <a:chExt cx="0" cy="0"/>
        </a:xfrm>
      </p:grpSpPr>
      <p:sp useBgFill="1">
        <p:nvSpPr>
          <p:cNvPr id="33" name="Slide Background">
            <a:extLst>
              <a:ext uri="{FF2B5EF4-FFF2-40B4-BE49-F238E27FC236}">
                <a16:creationId xmlns:a16="http://schemas.microsoft.com/office/drawing/2014/main" id="{BDB4A858-2FE3-CE65-E6CE-29FD77740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33413696"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4" name="Rectangle 26">
            <a:extLst>
              <a:ext uri="{FF2B5EF4-FFF2-40B4-BE49-F238E27FC236}">
                <a16:creationId xmlns:a16="http://schemas.microsoft.com/office/drawing/2014/main" id="{9B4A1581-3F85-CD26-44EF-BC7B8F4C9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3356829" cy="7880346"/>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D8C7F458-6613-3962-20AD-E27E00497D13}"/>
              </a:ext>
            </a:extLst>
          </p:cNvPr>
          <p:cNvSpPr txBox="1"/>
          <p:nvPr/>
        </p:nvSpPr>
        <p:spPr>
          <a:xfrm>
            <a:off x="990212" y="917669"/>
            <a:ext cx="17368126" cy="56000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12400" b="1" spc="-50" dirty="0">
                <a:ln w="3175" cmpd="sng">
                  <a:noFill/>
                </a:ln>
                <a:latin typeface="+mj-lt"/>
                <a:ea typeface="+mj-ea"/>
                <a:cs typeface="+mj-cs"/>
              </a:rPr>
              <a:t>202</a:t>
            </a:r>
            <a:r>
              <a:rPr lang="tr-TR" sz="12400" b="1" spc="-50" dirty="0">
                <a:ln w="3175" cmpd="sng">
                  <a:noFill/>
                </a:ln>
                <a:latin typeface="+mj-lt"/>
                <a:ea typeface="+mj-ea"/>
                <a:cs typeface="+mj-cs"/>
              </a:rPr>
              <a:t>5</a:t>
            </a:r>
            <a:endParaRPr lang="en-US" sz="12400" b="1" spc="-50" dirty="0">
              <a:ln w="3175" cmpd="sng">
                <a:noFill/>
              </a:ln>
              <a:latin typeface="+mj-lt"/>
              <a:ea typeface="+mj-ea"/>
              <a:cs typeface="+mj-cs"/>
            </a:endParaRPr>
          </a:p>
          <a:p>
            <a:pPr>
              <a:lnSpc>
                <a:spcPct val="90000"/>
              </a:lnSpc>
              <a:spcBef>
                <a:spcPct val="0"/>
              </a:spcBef>
              <a:spcAft>
                <a:spcPts val="600"/>
              </a:spcAft>
            </a:pPr>
            <a:r>
              <a:rPr lang="tr-TR" sz="12400" b="1" spc="-50" dirty="0">
                <a:ln w="3175" cmpd="sng">
                  <a:noFill/>
                </a:ln>
                <a:latin typeface="+mj-lt"/>
                <a:ea typeface="+mj-ea"/>
                <a:cs typeface="+mj-cs"/>
              </a:rPr>
              <a:t>KÖMÜR TÜKETİMİ</a:t>
            </a:r>
            <a:r>
              <a:rPr lang="en-US" sz="12400" b="1" spc="-50" dirty="0">
                <a:ln w="3175" cmpd="sng">
                  <a:noFill/>
                </a:ln>
                <a:latin typeface="+mj-lt"/>
                <a:ea typeface="+mj-ea"/>
                <a:cs typeface="+mj-cs"/>
              </a:rPr>
              <a:t> VERİLERİ</a:t>
            </a:r>
          </a:p>
        </p:txBody>
      </p:sp>
      <p:sp>
        <p:nvSpPr>
          <p:cNvPr id="8" name="Metin kutusu 7">
            <a:extLst>
              <a:ext uri="{FF2B5EF4-FFF2-40B4-BE49-F238E27FC236}">
                <a16:creationId xmlns:a16="http://schemas.microsoft.com/office/drawing/2014/main" id="{AA51247A-99C7-FED9-BB37-41B606287EFA}"/>
              </a:ext>
            </a:extLst>
          </p:cNvPr>
          <p:cNvSpPr txBox="1"/>
          <p:nvPr/>
        </p:nvSpPr>
        <p:spPr>
          <a:xfrm>
            <a:off x="18315881" y="-2287491"/>
            <a:ext cx="15080393" cy="12455327"/>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endParaRPr lang="tr-TR" sz="6200" dirty="0">
              <a:solidFill>
                <a:schemeClr val="bg1">
                  <a:lumMod val="50000"/>
                </a:schemeClr>
              </a:solidFill>
              <a:latin typeface="Abadi" panose="020B0604020104020204" pitchFamily="34" charset="0"/>
            </a:endParaRPr>
          </a:p>
          <a:p>
            <a:pPr algn="just">
              <a:lnSpc>
                <a:spcPct val="90000"/>
              </a:lnSpc>
              <a:spcAft>
                <a:spcPts val="600"/>
              </a:spcAft>
            </a:pPr>
            <a:r>
              <a:rPr lang="tr-TR" sz="6200" dirty="0">
                <a:solidFill>
                  <a:schemeClr val="bg1">
                    <a:lumMod val="50000"/>
                  </a:schemeClr>
                </a:solidFill>
                <a:latin typeface="Abadi" panose="020B0604020104020204" pitchFamily="34" charset="0"/>
              </a:rPr>
              <a:t>İşletmede kullanılan kömür miktarları sürdürülebilir turizm ekibimiz tarafından enerji tüketimi takip tablosuna kayıt edilmektedir.</a:t>
            </a:r>
          </a:p>
        </p:txBody>
      </p:sp>
      <p:pic>
        <p:nvPicPr>
          <p:cNvPr id="35" name="Picture 20" descr="Kablo otomobilleri">
            <a:extLst>
              <a:ext uri="{FF2B5EF4-FFF2-40B4-BE49-F238E27FC236}">
                <a16:creationId xmlns:a16="http://schemas.microsoft.com/office/drawing/2014/main" id="{8C671EF7-78D8-248A-7C15-80C014BD7718}"/>
              </a:ext>
            </a:extLst>
          </p:cNvPr>
          <p:cNvPicPr>
            <a:picLocks noChangeAspect="1"/>
          </p:cNvPicPr>
          <p:nvPr/>
        </p:nvPicPr>
        <p:blipFill>
          <a:blip r:embed="rId2">
            <a:alphaModFix amt="20000"/>
          </a:blip>
          <a:srcRect l="40796" r="11980"/>
          <a:stretch/>
        </p:blipFill>
        <p:spPr>
          <a:xfrm>
            <a:off x="-2" y="0"/>
            <a:ext cx="16725554" cy="23641050"/>
          </a:xfrm>
          <a:prstGeom prst="rect">
            <a:avLst/>
          </a:prstGeom>
        </p:spPr>
      </p:pic>
    </p:spTree>
    <p:extLst>
      <p:ext uri="{BB962C8B-B14F-4D97-AF65-F5344CB8AC3E}">
        <p14:creationId xmlns:p14="http://schemas.microsoft.com/office/powerpoint/2010/main" val="68745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18923B-E2A8-40E4-0020-748CB5FFB359}"/>
            </a:ext>
          </a:extLst>
        </p:cNvPr>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7CED787D-7D86-06BD-F164-046006303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33413696"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9" name="Rectangle 18">
            <a:extLst>
              <a:ext uri="{FF2B5EF4-FFF2-40B4-BE49-F238E27FC236}">
                <a16:creationId xmlns:a16="http://schemas.microsoft.com/office/drawing/2014/main" id="{31FD3554-3BA7-4CA2-9361-9F8CC23F5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3356829" cy="7880346"/>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Deniz kısaltası">
            <a:extLst>
              <a:ext uri="{FF2B5EF4-FFF2-40B4-BE49-F238E27FC236}">
                <a16:creationId xmlns:a16="http://schemas.microsoft.com/office/drawing/2014/main" id="{808D3FE0-A45F-9424-CC66-55D5E34ADC47}"/>
              </a:ext>
            </a:extLst>
          </p:cNvPr>
          <p:cNvPicPr>
            <a:picLocks noChangeAspect="1"/>
          </p:cNvPicPr>
          <p:nvPr/>
        </p:nvPicPr>
        <p:blipFill>
          <a:blip r:embed="rId2">
            <a:alphaModFix amt="35000"/>
          </a:blip>
          <a:srcRect l="30963" r="21989" b="374"/>
          <a:stretch/>
        </p:blipFill>
        <p:spPr>
          <a:xfrm>
            <a:off x="-2" y="0"/>
            <a:ext cx="33413696" cy="23641050"/>
          </a:xfrm>
          <a:prstGeom prst="rect">
            <a:avLst/>
          </a:prstGeom>
        </p:spPr>
      </p:pic>
      <p:sp>
        <p:nvSpPr>
          <p:cNvPr id="4" name="Metin kutusu 3">
            <a:extLst>
              <a:ext uri="{FF2B5EF4-FFF2-40B4-BE49-F238E27FC236}">
                <a16:creationId xmlns:a16="http://schemas.microsoft.com/office/drawing/2014/main" id="{7EEF5817-2AC4-4464-B92A-6506167052BB}"/>
              </a:ext>
            </a:extLst>
          </p:cNvPr>
          <p:cNvSpPr txBox="1"/>
          <p:nvPr/>
        </p:nvSpPr>
        <p:spPr>
          <a:xfrm>
            <a:off x="8347938" y="-1074708"/>
            <a:ext cx="26680615" cy="56000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12400" b="1" spc="-50" dirty="0">
                <a:ln w="3175" cmpd="sng">
                  <a:noFill/>
                </a:ln>
                <a:latin typeface="+mj-lt"/>
                <a:ea typeface="+mj-ea"/>
                <a:cs typeface="+mj-cs"/>
              </a:rPr>
              <a:t>202</a:t>
            </a:r>
            <a:r>
              <a:rPr lang="tr-TR" sz="12400" b="1" spc="-50" dirty="0">
                <a:ln w="3175" cmpd="sng">
                  <a:noFill/>
                </a:ln>
                <a:latin typeface="+mj-lt"/>
                <a:ea typeface="+mj-ea"/>
                <a:cs typeface="+mj-cs"/>
              </a:rPr>
              <a:t>5 </a:t>
            </a:r>
            <a:r>
              <a:rPr lang="en-US" sz="12400" b="1" spc="-50" dirty="0">
                <a:ln w="3175" cmpd="sng">
                  <a:noFill/>
                </a:ln>
                <a:latin typeface="+mj-lt"/>
                <a:ea typeface="+mj-ea"/>
                <a:cs typeface="+mj-cs"/>
              </a:rPr>
              <a:t>SU TÜKETİMİ VERİLERİ</a:t>
            </a:r>
          </a:p>
        </p:txBody>
      </p:sp>
      <p:sp>
        <p:nvSpPr>
          <p:cNvPr id="8" name="Metin kutusu 7">
            <a:extLst>
              <a:ext uri="{FF2B5EF4-FFF2-40B4-BE49-F238E27FC236}">
                <a16:creationId xmlns:a16="http://schemas.microsoft.com/office/drawing/2014/main" id="{959BDB86-A2A4-026F-8F74-51CBE11B3E04}"/>
              </a:ext>
            </a:extLst>
          </p:cNvPr>
          <p:cNvSpPr txBox="1"/>
          <p:nvPr/>
        </p:nvSpPr>
        <p:spPr>
          <a:xfrm>
            <a:off x="517829" y="-2287491"/>
            <a:ext cx="32378033" cy="12455327"/>
          </a:xfrm>
          <a:prstGeom prst="rect">
            <a:avLst/>
          </a:prstGeom>
        </p:spPr>
        <p:txBody>
          <a:bodyPr vert="horz" lIns="91440" tIns="45720" rIns="91440" bIns="45720" rtlCol="0" anchor="ctr">
            <a:normAutofit/>
          </a:bodyPr>
          <a:lstStyle/>
          <a:p>
            <a:pPr algn="just">
              <a:lnSpc>
                <a:spcPct val="90000"/>
              </a:lnSpc>
              <a:spcAft>
                <a:spcPts val="600"/>
              </a:spcAft>
            </a:pPr>
            <a:r>
              <a:rPr lang="en-US" sz="6200" dirty="0">
                <a:solidFill>
                  <a:schemeClr val="bg1">
                    <a:lumMod val="50000"/>
                  </a:schemeClr>
                </a:solidFill>
                <a:latin typeface="Abadi" panose="020B0604020104020204" pitchFamily="34" charset="0"/>
              </a:rPr>
              <a:t>Su </a:t>
            </a:r>
            <a:r>
              <a:rPr lang="en-US" sz="6200" dirty="0" err="1">
                <a:solidFill>
                  <a:schemeClr val="bg1">
                    <a:lumMod val="50000"/>
                  </a:schemeClr>
                </a:solidFill>
                <a:latin typeface="Abadi" panose="020B0604020104020204" pitchFamily="34" charset="0"/>
              </a:rPr>
              <a:t>tüketimleri</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sürekli</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izlenmekte</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ve</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sürdürülebilir</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turizm</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ekibimiz</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tarafından</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su</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tüketimi</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takip</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tablosuna</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kayıt</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edilmektedir</a:t>
            </a:r>
            <a:r>
              <a:rPr lang="en-US" sz="6200" dirty="0">
                <a:solidFill>
                  <a:schemeClr val="bg1">
                    <a:lumMod val="50000"/>
                  </a:schemeClr>
                </a:solidFill>
                <a:latin typeface="Abadi" panose="020B0604020104020204" pitchFamily="34" charset="0"/>
              </a:rPr>
              <a:t>.</a:t>
            </a:r>
          </a:p>
        </p:txBody>
      </p:sp>
    </p:spTree>
    <p:extLst>
      <p:ext uri="{BB962C8B-B14F-4D97-AF65-F5344CB8AC3E}">
        <p14:creationId xmlns:p14="http://schemas.microsoft.com/office/powerpoint/2010/main" val="2745294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asa, iç mekan, sofra takımı, kase, çanak içeren bir resim&#10;&#10;Açıklama otomatik olarak oluşturuldu">
            <a:extLst>
              <a:ext uri="{FF2B5EF4-FFF2-40B4-BE49-F238E27FC236}">
                <a16:creationId xmlns:a16="http://schemas.microsoft.com/office/drawing/2014/main" id="{4702B0F5-29EE-246E-0672-7B5457BDE1B3}"/>
              </a:ext>
            </a:extLst>
          </p:cNvPr>
          <p:cNvPicPr>
            <a:picLocks noChangeAspect="1"/>
          </p:cNvPicPr>
          <p:nvPr/>
        </p:nvPicPr>
        <p:blipFill>
          <a:blip r:embed="rId2">
            <a:alphaModFix amt="20000"/>
          </a:blip>
          <a:stretch>
            <a:fillRect/>
          </a:stretch>
        </p:blipFill>
        <p:spPr>
          <a:xfrm>
            <a:off x="0" y="0"/>
            <a:ext cx="33413701" cy="23641050"/>
          </a:xfrm>
          <a:prstGeom prst="rect">
            <a:avLst/>
          </a:prstGeom>
        </p:spPr>
      </p:pic>
      <p:sp>
        <p:nvSpPr>
          <p:cNvPr id="4" name="Metin kutusu 3">
            <a:extLst>
              <a:ext uri="{FF2B5EF4-FFF2-40B4-BE49-F238E27FC236}">
                <a16:creationId xmlns:a16="http://schemas.microsoft.com/office/drawing/2014/main" id="{E47EF85E-F499-F9D9-26ED-74D635B970BF}"/>
              </a:ext>
            </a:extLst>
          </p:cNvPr>
          <p:cNvSpPr txBox="1"/>
          <p:nvPr/>
        </p:nvSpPr>
        <p:spPr>
          <a:xfrm>
            <a:off x="1641230" y="3800015"/>
            <a:ext cx="16705384" cy="18374261"/>
          </a:xfrm>
          <a:prstGeom prst="rect">
            <a:avLst/>
          </a:prstGeom>
          <a:noFill/>
        </p:spPr>
        <p:txBody>
          <a:bodyPr wrap="square">
            <a:spAutoFit/>
          </a:bodyPr>
          <a:lstStyle/>
          <a:p>
            <a:r>
              <a:rPr lang="tr-TR" sz="5400" dirty="0">
                <a:solidFill>
                  <a:schemeClr val="bg1">
                    <a:lumMod val="50000"/>
                  </a:schemeClr>
                </a:solidFill>
                <a:latin typeface="Abadi" panose="020B0604020104020204" pitchFamily="34" charset="0"/>
              </a:rPr>
              <a:t>SABUN 15 GR KAĞITLI</a:t>
            </a:r>
          </a:p>
          <a:p>
            <a:r>
              <a:rPr lang="tr-TR" sz="5400" dirty="0">
                <a:solidFill>
                  <a:schemeClr val="bg1">
                    <a:lumMod val="50000"/>
                  </a:schemeClr>
                </a:solidFill>
                <a:latin typeface="Abadi" panose="020B0604020104020204" pitchFamily="34" charset="0"/>
              </a:rPr>
              <a:t>MAKYAJ PAMUĞU </a:t>
            </a:r>
          </a:p>
          <a:p>
            <a:r>
              <a:rPr lang="tr-TR" sz="5400" dirty="0">
                <a:solidFill>
                  <a:schemeClr val="bg1">
                    <a:lumMod val="50000"/>
                  </a:schemeClr>
                </a:solidFill>
                <a:latin typeface="Abadi" panose="020B0604020104020204" pitchFamily="34" charset="0"/>
              </a:rPr>
              <a:t>BARDAK ALTLIĞI DOLE</a:t>
            </a:r>
          </a:p>
          <a:p>
            <a:r>
              <a:rPr lang="tr-TR" sz="5400" dirty="0">
                <a:solidFill>
                  <a:schemeClr val="bg1">
                    <a:lumMod val="50000"/>
                  </a:schemeClr>
                </a:solidFill>
                <a:latin typeface="Abadi" panose="020B0604020104020204" pitchFamily="34" charset="0"/>
              </a:rPr>
              <a:t>CAMASIR TORBASI NAYLON</a:t>
            </a:r>
          </a:p>
          <a:p>
            <a:r>
              <a:rPr lang="tr-TR" sz="5400" dirty="0">
                <a:solidFill>
                  <a:schemeClr val="bg1">
                    <a:lumMod val="50000"/>
                  </a:schemeClr>
                </a:solidFill>
                <a:latin typeface="Abadi" panose="020B0604020104020204" pitchFamily="34" charset="0"/>
              </a:rPr>
              <a:t>CEKECEK AYAKKABI</a:t>
            </a:r>
          </a:p>
          <a:p>
            <a:r>
              <a:rPr lang="tr-TR" sz="5400" dirty="0">
                <a:solidFill>
                  <a:schemeClr val="bg1">
                    <a:lumMod val="50000"/>
                  </a:schemeClr>
                </a:solidFill>
                <a:latin typeface="Abadi" panose="020B0604020104020204" pitchFamily="34" charset="0"/>
              </a:rPr>
              <a:t>DİKİŞ SETİ</a:t>
            </a:r>
          </a:p>
          <a:p>
            <a:r>
              <a:rPr lang="tr-TR" sz="5400" dirty="0">
                <a:solidFill>
                  <a:schemeClr val="bg1">
                    <a:lumMod val="50000"/>
                  </a:schemeClr>
                </a:solidFill>
                <a:latin typeface="Abadi" panose="020B0604020104020204" pitchFamily="34" charset="0"/>
              </a:rPr>
              <a:t>DİŞ FIRÇASI</a:t>
            </a:r>
          </a:p>
          <a:p>
            <a:r>
              <a:rPr lang="tr-TR" sz="5400" dirty="0">
                <a:solidFill>
                  <a:schemeClr val="bg1">
                    <a:lumMod val="50000"/>
                  </a:schemeClr>
                </a:solidFill>
                <a:latin typeface="Abadi" panose="020B0604020104020204" pitchFamily="34" charset="0"/>
              </a:rPr>
              <a:t>DİŞ MACUNU</a:t>
            </a:r>
          </a:p>
          <a:p>
            <a:r>
              <a:rPr lang="tr-TR" sz="5400" dirty="0">
                <a:solidFill>
                  <a:schemeClr val="bg1">
                    <a:lumMod val="50000"/>
                  </a:schemeClr>
                </a:solidFill>
                <a:latin typeface="Abadi" panose="020B0604020104020204" pitchFamily="34" charset="0"/>
              </a:rPr>
              <a:t>KULAK PAMUGU</a:t>
            </a:r>
          </a:p>
          <a:p>
            <a:r>
              <a:rPr lang="tr-TR" sz="5400" dirty="0">
                <a:solidFill>
                  <a:schemeClr val="bg1">
                    <a:lumMod val="50000"/>
                  </a:schemeClr>
                </a:solidFill>
                <a:latin typeface="Abadi" panose="020B0604020104020204" pitchFamily="34" charset="0"/>
              </a:rPr>
              <a:t>TERLIK HAVLU</a:t>
            </a:r>
          </a:p>
          <a:p>
            <a:r>
              <a:rPr lang="tr-TR" sz="5400" dirty="0">
                <a:solidFill>
                  <a:schemeClr val="bg1">
                    <a:lumMod val="50000"/>
                  </a:schemeClr>
                </a:solidFill>
                <a:latin typeface="Abadi" panose="020B0604020104020204" pitchFamily="34" charset="0"/>
              </a:rPr>
              <a:t>TRAS SETI</a:t>
            </a:r>
          </a:p>
          <a:p>
            <a:r>
              <a:rPr lang="tr-TR" sz="5400" dirty="0">
                <a:solidFill>
                  <a:schemeClr val="bg1">
                    <a:lumMod val="50000"/>
                  </a:schemeClr>
                </a:solidFill>
                <a:latin typeface="Abadi" panose="020B0604020104020204" pitchFamily="34" charset="0"/>
              </a:rPr>
              <a:t>BARDAK PLASTİK 200 CC</a:t>
            </a:r>
          </a:p>
          <a:p>
            <a:r>
              <a:rPr lang="tr-TR" sz="5400" dirty="0">
                <a:solidFill>
                  <a:schemeClr val="bg1">
                    <a:lumMod val="50000"/>
                  </a:schemeClr>
                </a:solidFill>
                <a:latin typeface="Abadi" panose="020B0604020104020204" pitchFamily="34" charset="0"/>
              </a:rPr>
              <a:t>BONE</a:t>
            </a:r>
          </a:p>
          <a:p>
            <a:r>
              <a:rPr lang="tr-TR" sz="5400" dirty="0">
                <a:solidFill>
                  <a:schemeClr val="bg1">
                    <a:lumMod val="50000"/>
                  </a:schemeClr>
                </a:solidFill>
                <a:latin typeface="Abadi" panose="020B0604020104020204" pitchFamily="34" charset="0"/>
              </a:rPr>
              <a:t>ELDIVEN AMELIYAT</a:t>
            </a:r>
          </a:p>
          <a:p>
            <a:r>
              <a:rPr lang="tr-TR" sz="5400" dirty="0">
                <a:solidFill>
                  <a:schemeClr val="bg1">
                    <a:lumMod val="50000"/>
                  </a:schemeClr>
                </a:solidFill>
                <a:latin typeface="Abadi" panose="020B0604020104020204" pitchFamily="34" charset="0"/>
              </a:rPr>
              <a:t>KUTU MENDİL</a:t>
            </a:r>
          </a:p>
          <a:p>
            <a:r>
              <a:rPr lang="tr-TR" sz="5400" dirty="0">
                <a:solidFill>
                  <a:schemeClr val="bg1">
                    <a:lumMod val="50000"/>
                  </a:schemeClr>
                </a:solidFill>
                <a:latin typeface="Abadi" panose="020B0604020104020204" pitchFamily="34" charset="0"/>
              </a:rPr>
              <a:t>KARISTIRICI TAHTA</a:t>
            </a:r>
          </a:p>
          <a:p>
            <a:r>
              <a:rPr lang="tr-TR" sz="5400" dirty="0">
                <a:solidFill>
                  <a:schemeClr val="bg1">
                    <a:lumMod val="50000"/>
                  </a:schemeClr>
                </a:solidFill>
                <a:latin typeface="Abadi" panose="020B0604020104020204" pitchFamily="34" charset="0"/>
              </a:rPr>
              <a:t>PLASTİK SU ŞİŞESİ</a:t>
            </a:r>
          </a:p>
          <a:p>
            <a:r>
              <a:rPr lang="tr-TR" sz="5400" dirty="0">
                <a:solidFill>
                  <a:schemeClr val="bg1">
                    <a:lumMod val="50000"/>
                  </a:schemeClr>
                </a:solidFill>
                <a:latin typeface="Abadi" panose="020B0604020104020204" pitchFamily="34" charset="0"/>
              </a:rPr>
              <a:t>BAMBU AHŞAP PİPET</a:t>
            </a:r>
          </a:p>
          <a:p>
            <a:r>
              <a:rPr lang="tr-TR" sz="5400" dirty="0">
                <a:solidFill>
                  <a:schemeClr val="bg1">
                    <a:lumMod val="50000"/>
                  </a:schemeClr>
                </a:solidFill>
                <a:latin typeface="Abadi" panose="020B0604020104020204" pitchFamily="34" charset="0"/>
              </a:rPr>
              <a:t>MENDIL KOLNYALI LOGOLU</a:t>
            </a:r>
          </a:p>
          <a:p>
            <a:r>
              <a:rPr lang="tr-TR" sz="5400" dirty="0">
                <a:solidFill>
                  <a:schemeClr val="bg1">
                    <a:lumMod val="50000"/>
                  </a:schemeClr>
                </a:solidFill>
                <a:latin typeface="Abadi" panose="020B0604020104020204" pitchFamily="34" charset="0"/>
              </a:rPr>
              <a:t>PIPET DUZ</a:t>
            </a:r>
          </a:p>
          <a:p>
            <a:r>
              <a:rPr lang="tr-TR" sz="5400" dirty="0">
                <a:solidFill>
                  <a:schemeClr val="bg1">
                    <a:lumMod val="50000"/>
                  </a:schemeClr>
                </a:solidFill>
                <a:latin typeface="Abadi" panose="020B0604020104020204" pitchFamily="34" charset="0"/>
              </a:rPr>
              <a:t>BANYO LİFİ</a:t>
            </a:r>
          </a:p>
          <a:p>
            <a:r>
              <a:rPr lang="tr-TR" sz="5400" dirty="0">
                <a:solidFill>
                  <a:schemeClr val="bg1">
                    <a:lumMod val="50000"/>
                  </a:schemeClr>
                </a:solidFill>
                <a:latin typeface="Abadi" panose="020B0604020104020204" pitchFamily="34" charset="0"/>
              </a:rPr>
              <a:t>DİŞ SETİ KESESİ</a:t>
            </a:r>
          </a:p>
        </p:txBody>
      </p:sp>
      <p:pic>
        <p:nvPicPr>
          <p:cNvPr id="7" name="Resim 6">
            <a:extLst>
              <a:ext uri="{FF2B5EF4-FFF2-40B4-BE49-F238E27FC236}">
                <a16:creationId xmlns:a16="http://schemas.microsoft.com/office/drawing/2014/main" id="{B121C9AA-4A65-70F9-6058-F6361D40F9D1}"/>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8308515" y="10235750"/>
            <a:ext cx="11427486" cy="8657185"/>
          </a:xfrm>
          <a:prstGeom prst="rect">
            <a:avLst/>
          </a:prstGeom>
        </p:spPr>
      </p:pic>
      <p:sp>
        <p:nvSpPr>
          <p:cNvPr id="6" name="Metin kutusu 5">
            <a:extLst>
              <a:ext uri="{FF2B5EF4-FFF2-40B4-BE49-F238E27FC236}">
                <a16:creationId xmlns:a16="http://schemas.microsoft.com/office/drawing/2014/main" id="{084651A3-72B7-F609-EC0A-A60BF4D82B6C}"/>
              </a:ext>
            </a:extLst>
          </p:cNvPr>
          <p:cNvSpPr txBox="1"/>
          <p:nvPr/>
        </p:nvSpPr>
        <p:spPr>
          <a:xfrm>
            <a:off x="13821508" y="20294384"/>
            <a:ext cx="17742875" cy="2585323"/>
          </a:xfrm>
          <a:prstGeom prst="rect">
            <a:avLst/>
          </a:prstGeom>
          <a:noFill/>
        </p:spPr>
        <p:txBody>
          <a:bodyPr wrap="square">
            <a:spAutoFit/>
          </a:bodyPr>
          <a:lstStyle/>
          <a:p>
            <a:pPr algn="r"/>
            <a:r>
              <a:rPr lang="tr-TR" sz="5400" dirty="0">
                <a:latin typeface="Abadi" panose="020B0604020104020204" pitchFamily="34" charset="0"/>
              </a:rPr>
              <a:t>TEK KULLANIMLIK MALZEMELERİMİZİN SARFİYATLARINI TAKİP EDİYOR, BUNLARI AZALTMAK İÇİN ÇALIŞIYORUZ.</a:t>
            </a:r>
          </a:p>
          <a:p>
            <a:endParaRPr lang="tr-TR" sz="5400" dirty="0">
              <a:latin typeface="Abadi" panose="020B0604020104020204" pitchFamily="34" charset="0"/>
            </a:endParaRPr>
          </a:p>
        </p:txBody>
      </p:sp>
      <p:sp>
        <p:nvSpPr>
          <p:cNvPr id="3" name="Metin kutusu 2">
            <a:extLst>
              <a:ext uri="{FF2B5EF4-FFF2-40B4-BE49-F238E27FC236}">
                <a16:creationId xmlns:a16="http://schemas.microsoft.com/office/drawing/2014/main" id="{6B733FA5-981D-91F4-DAF9-14A004437412}"/>
              </a:ext>
            </a:extLst>
          </p:cNvPr>
          <p:cNvSpPr txBox="1"/>
          <p:nvPr/>
        </p:nvSpPr>
        <p:spPr>
          <a:xfrm>
            <a:off x="3203330" y="1438234"/>
            <a:ext cx="30210370" cy="1323439"/>
          </a:xfrm>
          <a:prstGeom prst="rect">
            <a:avLst/>
          </a:prstGeom>
          <a:noFill/>
        </p:spPr>
        <p:txBody>
          <a:bodyPr wrap="square">
            <a:spAutoFit/>
          </a:bodyPr>
          <a:lstStyle/>
          <a:p>
            <a:pPr algn="just"/>
            <a:r>
              <a:rPr lang="tr-TR" sz="8000" b="1" dirty="0">
                <a:latin typeface="Abadi" panose="020B0604020104020204" pitchFamily="34" charset="0"/>
                <a:ea typeface="Verdana" panose="020B0604030504040204" pitchFamily="34" charset="0"/>
              </a:rPr>
              <a:t>TEK KULLANIMLIK PLASTİK VE AMBALAJLI ÜRÜNLERİN SARFİYATI</a:t>
            </a:r>
          </a:p>
        </p:txBody>
      </p:sp>
    </p:spTree>
    <p:extLst>
      <p:ext uri="{BB962C8B-B14F-4D97-AF65-F5344CB8AC3E}">
        <p14:creationId xmlns:p14="http://schemas.microsoft.com/office/powerpoint/2010/main" val="3808370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33413696"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2" name="Rectangle 2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3356829" cy="7880346"/>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etin kutusu 4">
            <a:extLst>
              <a:ext uri="{FF2B5EF4-FFF2-40B4-BE49-F238E27FC236}">
                <a16:creationId xmlns:a16="http://schemas.microsoft.com/office/drawing/2014/main" id="{C8874DE0-4CAE-9209-09A0-DA12B8E79EC1}"/>
              </a:ext>
            </a:extLst>
          </p:cNvPr>
          <p:cNvSpPr txBox="1"/>
          <p:nvPr/>
        </p:nvSpPr>
        <p:spPr>
          <a:xfrm>
            <a:off x="2097171" y="5747289"/>
            <a:ext cx="12735421" cy="56000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12400" b="1" dirty="0">
                <a:latin typeface="+mj-lt"/>
                <a:ea typeface="+mj-ea"/>
                <a:cs typeface="+mj-cs"/>
              </a:rPr>
              <a:t>202</a:t>
            </a:r>
            <a:r>
              <a:rPr lang="tr-TR" sz="12400" b="1" dirty="0">
                <a:latin typeface="+mj-lt"/>
                <a:ea typeface="+mj-ea"/>
                <a:cs typeface="+mj-cs"/>
              </a:rPr>
              <a:t>5</a:t>
            </a:r>
            <a:r>
              <a:rPr lang="en-US" sz="12400" b="1" dirty="0">
                <a:latin typeface="+mj-lt"/>
                <a:ea typeface="+mj-ea"/>
                <a:cs typeface="+mj-cs"/>
              </a:rPr>
              <a:t>    KİMYASAL TÜKETİMİ </a:t>
            </a:r>
          </a:p>
          <a:p>
            <a:pPr>
              <a:lnSpc>
                <a:spcPct val="90000"/>
              </a:lnSpc>
              <a:spcBef>
                <a:spcPct val="0"/>
              </a:spcBef>
              <a:spcAft>
                <a:spcPts val="600"/>
              </a:spcAft>
            </a:pPr>
            <a:endParaRPr lang="en-US" sz="12400" dirty="0">
              <a:latin typeface="+mj-lt"/>
              <a:ea typeface="+mj-ea"/>
              <a:cs typeface="+mj-cs"/>
            </a:endParaRPr>
          </a:p>
        </p:txBody>
      </p:sp>
      <p:sp>
        <p:nvSpPr>
          <p:cNvPr id="3" name="Metin kutusu 2">
            <a:extLst>
              <a:ext uri="{FF2B5EF4-FFF2-40B4-BE49-F238E27FC236}">
                <a16:creationId xmlns:a16="http://schemas.microsoft.com/office/drawing/2014/main" id="{DE472788-6893-AE54-25AF-46B9D7BADF88}"/>
              </a:ext>
            </a:extLst>
          </p:cNvPr>
          <p:cNvSpPr txBox="1"/>
          <p:nvPr/>
        </p:nvSpPr>
        <p:spPr>
          <a:xfrm>
            <a:off x="2087813" y="9456420"/>
            <a:ext cx="12735424" cy="12455327"/>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endParaRPr lang="en-US" sz="6200" dirty="0">
              <a:solidFill>
                <a:schemeClr val="bg1">
                  <a:lumMod val="50000"/>
                </a:schemeClr>
              </a:solidFill>
              <a:latin typeface="Abadi" panose="020B0604020104020204" pitchFamily="34" charset="0"/>
            </a:endParaRPr>
          </a:p>
          <a:p>
            <a:pPr algn="just">
              <a:lnSpc>
                <a:spcPct val="90000"/>
              </a:lnSpc>
              <a:spcAft>
                <a:spcPts val="600"/>
              </a:spcAft>
            </a:pPr>
            <a:r>
              <a:rPr lang="en-US" sz="6200" dirty="0" err="1">
                <a:solidFill>
                  <a:schemeClr val="bg1">
                    <a:lumMod val="50000"/>
                  </a:schemeClr>
                </a:solidFill>
                <a:latin typeface="Abadi" panose="020B0604020104020204" pitchFamily="34" charset="0"/>
              </a:rPr>
              <a:t>İşletmemizde</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kimyasalların</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kullanım</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miktarları</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ve</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kullanım</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yöntemleri</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ile</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ilgili</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personellerimize</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sürekli</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eğitim</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verilmesini</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sağlamaktayız</a:t>
            </a:r>
            <a:r>
              <a:rPr lang="en-US" sz="6200" dirty="0">
                <a:solidFill>
                  <a:schemeClr val="bg1">
                    <a:lumMod val="50000"/>
                  </a:schemeClr>
                </a:solidFill>
                <a:latin typeface="Abadi" panose="020B0604020104020204" pitchFamily="34" charset="0"/>
              </a:rPr>
              <a:t>.</a:t>
            </a:r>
          </a:p>
          <a:p>
            <a:pPr indent="-228600" algn="just">
              <a:lnSpc>
                <a:spcPct val="90000"/>
              </a:lnSpc>
              <a:spcAft>
                <a:spcPts val="600"/>
              </a:spcAft>
              <a:buFont typeface="Arial" panose="020B0604020202020204" pitchFamily="34" charset="0"/>
              <a:buChar char="•"/>
            </a:pPr>
            <a:endParaRPr lang="en-US" sz="6200" dirty="0">
              <a:solidFill>
                <a:schemeClr val="bg1">
                  <a:lumMod val="50000"/>
                </a:schemeClr>
              </a:solidFill>
              <a:latin typeface="Abadi" panose="020B0604020104020204" pitchFamily="34" charset="0"/>
            </a:endParaRPr>
          </a:p>
          <a:p>
            <a:pPr algn="just">
              <a:lnSpc>
                <a:spcPct val="90000"/>
              </a:lnSpc>
              <a:spcAft>
                <a:spcPts val="600"/>
              </a:spcAft>
            </a:pPr>
            <a:r>
              <a:rPr lang="en-US" sz="6200" dirty="0" err="1">
                <a:solidFill>
                  <a:schemeClr val="bg1">
                    <a:lumMod val="50000"/>
                  </a:schemeClr>
                </a:solidFill>
                <a:latin typeface="Abadi" panose="020B0604020104020204" pitchFamily="34" charset="0"/>
              </a:rPr>
              <a:t>İşletmemizde</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kullanılan</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kimyasalların</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çevre</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dostu</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ürünler</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olmalarını</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önemsiyor</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aşırı</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kimyasal</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tüketiminden</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kaçınmak</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için</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yeterli</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miktarda</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kullanım</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sağlamak</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adına</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dozajlama</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üniteleri</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kullanılmasını</a:t>
            </a:r>
            <a:r>
              <a:rPr lang="en-US" sz="6200" dirty="0">
                <a:solidFill>
                  <a:schemeClr val="bg1">
                    <a:lumMod val="50000"/>
                  </a:schemeClr>
                </a:solidFill>
                <a:latin typeface="Abadi" panose="020B0604020104020204" pitchFamily="34" charset="0"/>
              </a:rPr>
              <a:t> </a:t>
            </a:r>
            <a:r>
              <a:rPr lang="en-US" sz="6200" dirty="0" err="1">
                <a:solidFill>
                  <a:schemeClr val="bg1">
                    <a:lumMod val="50000"/>
                  </a:schemeClr>
                </a:solidFill>
                <a:latin typeface="Abadi" panose="020B0604020104020204" pitchFamily="34" charset="0"/>
              </a:rPr>
              <a:t>sağlıyoruz</a:t>
            </a:r>
            <a:r>
              <a:rPr lang="en-US" sz="6200" dirty="0">
                <a:solidFill>
                  <a:schemeClr val="bg1">
                    <a:lumMod val="50000"/>
                  </a:schemeClr>
                </a:solidFill>
                <a:latin typeface="Abadi" panose="020B0604020104020204" pitchFamily="34" charset="0"/>
              </a:rPr>
              <a:t>.</a:t>
            </a:r>
          </a:p>
        </p:txBody>
      </p:sp>
      <p:pic>
        <p:nvPicPr>
          <p:cNvPr id="7" name="Resim 6" descr="plastik, şişe, ev malzemeleri, iç mekan içeren bir resim&#10;&#10;Açıklama otomatik olarak oluşturuldu">
            <a:extLst>
              <a:ext uri="{FF2B5EF4-FFF2-40B4-BE49-F238E27FC236}">
                <a16:creationId xmlns:a16="http://schemas.microsoft.com/office/drawing/2014/main" id="{67008951-E1C0-6CC7-61EF-6C5C9DD83118}"/>
              </a:ext>
            </a:extLst>
          </p:cNvPr>
          <p:cNvPicPr>
            <a:picLocks noChangeAspect="1"/>
          </p:cNvPicPr>
          <p:nvPr/>
        </p:nvPicPr>
        <p:blipFill>
          <a:blip r:embed="rId2">
            <a:alphaModFix amt="70000"/>
          </a:blip>
          <a:srcRect l="22403" r="6849" b="1"/>
          <a:stretch/>
        </p:blipFill>
        <p:spPr>
          <a:xfrm>
            <a:off x="16706850" y="3"/>
            <a:ext cx="16725554" cy="23641050"/>
          </a:xfrm>
          <a:prstGeom prst="rect">
            <a:avLst/>
          </a:prstGeom>
          <a:ln>
            <a:noFill/>
          </a:ln>
          <a:effectLst>
            <a:softEdge rad="112500"/>
          </a:effectLst>
        </p:spPr>
      </p:pic>
    </p:spTree>
    <p:extLst>
      <p:ext uri="{BB962C8B-B14F-4D97-AF65-F5344CB8AC3E}">
        <p14:creationId xmlns:p14="http://schemas.microsoft.com/office/powerpoint/2010/main" val="2003258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9841" y="0"/>
            <a:ext cx="30605784" cy="6959272"/>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3737" y="0"/>
            <a:ext cx="30573535" cy="6934708"/>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67116" y="2616276"/>
            <a:ext cx="350844" cy="2427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Resim 3" descr="dış mekan, atık konteyneri, yer, bidon içeren bir resim&#10;&#10;Açıklama otomatik olarak oluşturuldu">
            <a:extLst>
              <a:ext uri="{FF2B5EF4-FFF2-40B4-BE49-F238E27FC236}">
                <a16:creationId xmlns:a16="http://schemas.microsoft.com/office/drawing/2014/main" id="{515C8B75-1D86-3B10-93F3-B28A6828E400}"/>
              </a:ext>
            </a:extLst>
          </p:cNvPr>
          <p:cNvPicPr>
            <a:picLocks noChangeAspect="1"/>
          </p:cNvPicPr>
          <p:nvPr/>
        </p:nvPicPr>
        <p:blipFill>
          <a:blip r:embed="rId2">
            <a:alphaModFix amt="20000"/>
          </a:blip>
          <a:srcRect t="24822" b="18102"/>
          <a:stretch/>
        </p:blipFill>
        <p:spPr>
          <a:xfrm>
            <a:off x="1553737" y="6959272"/>
            <a:ext cx="30744614" cy="15875723"/>
          </a:xfrm>
          <a:prstGeom prst="rect">
            <a:avLst/>
          </a:prstGeom>
        </p:spPr>
      </p:pic>
      <p:sp>
        <p:nvSpPr>
          <p:cNvPr id="3" name="Metin kutusu 2">
            <a:extLst>
              <a:ext uri="{FF2B5EF4-FFF2-40B4-BE49-F238E27FC236}">
                <a16:creationId xmlns:a16="http://schemas.microsoft.com/office/drawing/2014/main" id="{4F0D8421-6DED-828A-6AAF-8FD12827043A}"/>
              </a:ext>
            </a:extLst>
          </p:cNvPr>
          <p:cNvSpPr txBox="1"/>
          <p:nvPr/>
        </p:nvSpPr>
        <p:spPr>
          <a:xfrm>
            <a:off x="2494644" y="3467354"/>
            <a:ext cx="29632627" cy="15875723"/>
          </a:xfrm>
          <a:prstGeom prst="rect">
            <a:avLst/>
          </a:prstGeom>
        </p:spPr>
        <p:txBody>
          <a:bodyPr vert="horz" lIns="91440" tIns="45720" rIns="91440" bIns="45720" rtlCol="0">
            <a:normAutofit/>
          </a:bodyPr>
          <a:lstStyle/>
          <a:p>
            <a:pPr>
              <a:lnSpc>
                <a:spcPct val="90000"/>
              </a:lnSpc>
              <a:spcAft>
                <a:spcPts val="600"/>
              </a:spcAft>
            </a:pPr>
            <a:r>
              <a:rPr lang="en-US" sz="6800" b="1" dirty="0">
                <a:solidFill>
                  <a:schemeClr val="bg1">
                    <a:lumMod val="50000"/>
                  </a:schemeClr>
                </a:solidFill>
                <a:latin typeface="Abadi" panose="020B0604020104020204" pitchFamily="34" charset="0"/>
              </a:rPr>
              <a:t>202</a:t>
            </a:r>
            <a:r>
              <a:rPr lang="tr-TR" sz="6800" b="1" dirty="0">
                <a:solidFill>
                  <a:schemeClr val="bg1">
                    <a:lumMod val="50000"/>
                  </a:schemeClr>
                </a:solidFill>
                <a:latin typeface="Abadi" panose="020B0604020104020204" pitchFamily="34" charset="0"/>
              </a:rPr>
              <a:t>5</a:t>
            </a:r>
            <a:r>
              <a:rPr lang="en-US" sz="6800" b="1" dirty="0">
                <a:solidFill>
                  <a:schemeClr val="bg1">
                    <a:lumMod val="50000"/>
                  </a:schemeClr>
                </a:solidFill>
                <a:latin typeface="Abadi" panose="020B0604020104020204" pitchFamily="34" charset="0"/>
              </a:rPr>
              <a:t> ÇEVRE VE ATIK YÖNETİMİ </a:t>
            </a:r>
            <a:endParaRPr lang="tr-TR" sz="6800" b="1" dirty="0">
              <a:solidFill>
                <a:schemeClr val="bg1">
                  <a:lumMod val="50000"/>
                </a:schemeClr>
              </a:solidFill>
              <a:latin typeface="Abadi" panose="020B0604020104020204" pitchFamily="34" charset="0"/>
            </a:endParaRPr>
          </a:p>
          <a:p>
            <a:pPr>
              <a:lnSpc>
                <a:spcPct val="90000"/>
              </a:lnSpc>
              <a:spcAft>
                <a:spcPts val="600"/>
              </a:spcAft>
            </a:pPr>
            <a:endParaRPr lang="tr-TR" sz="6800" b="1" dirty="0">
              <a:solidFill>
                <a:schemeClr val="bg1">
                  <a:lumMod val="50000"/>
                </a:schemeClr>
              </a:solidFill>
              <a:latin typeface="Abadi" panose="020B0604020104020204" pitchFamily="34" charset="0"/>
            </a:endParaRPr>
          </a:p>
          <a:p>
            <a:pPr>
              <a:lnSpc>
                <a:spcPct val="90000"/>
              </a:lnSpc>
              <a:spcAft>
                <a:spcPts val="600"/>
              </a:spcAft>
            </a:pPr>
            <a:endParaRPr lang="en-US" sz="6800" b="1" dirty="0">
              <a:solidFill>
                <a:schemeClr val="bg1">
                  <a:lumMod val="50000"/>
                </a:schemeClr>
              </a:solidFill>
              <a:latin typeface="Abadi" panose="020B0604020104020204" pitchFamily="34" charset="0"/>
            </a:endParaRPr>
          </a:p>
          <a:p>
            <a:pPr indent="-228600">
              <a:lnSpc>
                <a:spcPct val="90000"/>
              </a:lnSpc>
              <a:spcAft>
                <a:spcPts val="600"/>
              </a:spcAft>
              <a:buFont typeface="Arial" panose="020B0604020202020204" pitchFamily="34" charset="0"/>
              <a:buChar char="•"/>
            </a:pPr>
            <a:endParaRPr lang="en-US" sz="6800" dirty="0">
              <a:solidFill>
                <a:schemeClr val="bg1">
                  <a:lumMod val="50000"/>
                </a:schemeClr>
              </a:solidFill>
              <a:latin typeface="Abadi" panose="020B0604020104020204" pitchFamily="34" charset="0"/>
            </a:endParaRPr>
          </a:p>
          <a:p>
            <a:pPr indent="-228600">
              <a:lnSpc>
                <a:spcPct val="90000"/>
              </a:lnSpc>
              <a:spcAft>
                <a:spcPts val="600"/>
              </a:spcAft>
              <a:buFont typeface="Arial" panose="020B0604020202020204" pitchFamily="34" charset="0"/>
              <a:buChar char="•"/>
            </a:pPr>
            <a:endParaRPr lang="en-US" sz="6800" dirty="0">
              <a:solidFill>
                <a:schemeClr val="bg1">
                  <a:lumMod val="50000"/>
                </a:schemeClr>
              </a:solidFill>
              <a:latin typeface="Abadi" panose="020B0604020104020204" pitchFamily="34" charset="0"/>
            </a:endParaRPr>
          </a:p>
          <a:p>
            <a:pPr algn="just">
              <a:lnSpc>
                <a:spcPct val="90000"/>
              </a:lnSpc>
              <a:spcAft>
                <a:spcPts val="600"/>
              </a:spcAft>
            </a:pPr>
            <a:r>
              <a:rPr lang="tr-TR" sz="6800" dirty="0">
                <a:solidFill>
                  <a:schemeClr val="bg1">
                    <a:lumMod val="50000"/>
                  </a:schemeClr>
                </a:solidFill>
                <a:latin typeface="Abadi" panose="020B0604020104020204" pitchFamily="34" charset="0"/>
              </a:rPr>
              <a:t>İşletmemizde atıklar sıfır atık sistemine göre ayrıştırılmakta olup; ayrıştırılan ambalaj atıkları, floresan, toner vb. tehlikeli atıklar, organik atıklar, tıbbi atıklar, bitkisel atık yağlar ve piller ayrı olarak toplanılması sağlanmakta, işletmede içerisinde mevzuatlara uygun şekilde tanımlanan geçici depolama alanlarında depolanması sağlanarak sonrasında anlaşmalı olduğumuz lisanslı ve izinli firmalar tarafından toplatılması sağlanmaktadır. </a:t>
            </a:r>
          </a:p>
          <a:p>
            <a:pPr indent="-228600" algn="just">
              <a:lnSpc>
                <a:spcPct val="90000"/>
              </a:lnSpc>
              <a:spcAft>
                <a:spcPts val="600"/>
              </a:spcAft>
              <a:buFont typeface="Arial" panose="020B0604020202020204" pitchFamily="34" charset="0"/>
              <a:buChar char="•"/>
            </a:pPr>
            <a:endParaRPr lang="tr-TR" sz="6800" dirty="0">
              <a:solidFill>
                <a:schemeClr val="bg1">
                  <a:lumMod val="50000"/>
                </a:schemeClr>
              </a:solidFill>
              <a:latin typeface="Abadi" panose="020B0604020104020204" pitchFamily="34" charset="0"/>
            </a:endParaRPr>
          </a:p>
          <a:p>
            <a:pPr algn="just">
              <a:lnSpc>
                <a:spcPct val="90000"/>
              </a:lnSpc>
              <a:spcAft>
                <a:spcPts val="600"/>
              </a:spcAft>
            </a:pPr>
            <a:r>
              <a:rPr lang="tr-TR" sz="6800" dirty="0">
                <a:solidFill>
                  <a:schemeClr val="bg1">
                    <a:lumMod val="50000"/>
                  </a:schemeClr>
                </a:solidFill>
                <a:latin typeface="Abadi" panose="020B0604020104020204" pitchFamily="34" charset="0"/>
              </a:rPr>
              <a:t>Atıklar ilgili ayrıştırma-geri dönüştürme tesislerine gönderildikten sonra gönderilme tarihleri ve miktarları </a:t>
            </a:r>
            <a:r>
              <a:rPr lang="tr-TR" sz="6800" dirty="0" err="1">
                <a:solidFill>
                  <a:schemeClr val="bg1">
                    <a:lumMod val="50000"/>
                  </a:schemeClr>
                </a:solidFill>
                <a:latin typeface="Abadi" panose="020B0604020104020204" pitchFamily="34" charset="0"/>
              </a:rPr>
              <a:t>excel</a:t>
            </a:r>
            <a:r>
              <a:rPr lang="tr-TR" sz="6800" dirty="0">
                <a:solidFill>
                  <a:schemeClr val="bg1">
                    <a:lumMod val="50000"/>
                  </a:schemeClr>
                </a:solidFill>
                <a:latin typeface="Abadi" panose="020B0604020104020204" pitchFamily="34" charset="0"/>
              </a:rPr>
              <a:t> olarak tutulmakta ve ayrıca gönderilen atık miktarları EÇBS  bilgi sistemine işlenmektedir.</a:t>
            </a:r>
          </a:p>
          <a:p>
            <a:pPr indent="-228600">
              <a:lnSpc>
                <a:spcPct val="90000"/>
              </a:lnSpc>
              <a:spcAft>
                <a:spcPts val="600"/>
              </a:spcAft>
              <a:buFont typeface="Arial" panose="020B0604020202020204" pitchFamily="34" charset="0"/>
              <a:buChar char="•"/>
            </a:pPr>
            <a:endParaRPr lang="en-US" sz="6800" dirty="0">
              <a:solidFill>
                <a:schemeClr val="bg1">
                  <a:lumMod val="50000"/>
                </a:schemeClr>
              </a:solidFill>
              <a:latin typeface="Abadi" panose="020B0604020104020204" pitchFamily="34" charset="0"/>
            </a:endParaRPr>
          </a:p>
          <a:p>
            <a:pPr indent="-228600">
              <a:lnSpc>
                <a:spcPct val="90000"/>
              </a:lnSpc>
              <a:spcAft>
                <a:spcPts val="600"/>
              </a:spcAft>
              <a:buFont typeface="Arial" panose="020B0604020202020204" pitchFamily="34" charset="0"/>
              <a:buChar char="•"/>
            </a:pPr>
            <a:endParaRPr lang="en-US" sz="6800" dirty="0">
              <a:solidFill>
                <a:schemeClr val="bg1">
                  <a:lumMod val="50000"/>
                </a:schemeClr>
              </a:solidFill>
              <a:latin typeface="Abadi" panose="020B0604020104020204" pitchFamily="34" charset="0"/>
            </a:endParaRPr>
          </a:p>
        </p:txBody>
      </p:sp>
    </p:spTree>
    <p:extLst>
      <p:ext uri="{BB962C8B-B14F-4D97-AF65-F5344CB8AC3E}">
        <p14:creationId xmlns:p14="http://schemas.microsoft.com/office/powerpoint/2010/main" val="167763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3" y="0"/>
            <a:ext cx="33405347"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978204" y="3"/>
            <a:ext cx="3110790" cy="164776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80322" y="8968726"/>
            <a:ext cx="14076501" cy="11191159"/>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B43CDDE3-1B4F-BC64-034E-D6E1F2D5B27E}"/>
              </a:ext>
            </a:extLst>
          </p:cNvPr>
          <p:cNvSpPr txBox="1"/>
          <p:nvPr/>
        </p:nvSpPr>
        <p:spPr>
          <a:xfrm>
            <a:off x="3176963" y="3751826"/>
            <a:ext cx="28373308" cy="15000029"/>
          </a:xfrm>
          <a:prstGeom prst="rect">
            <a:avLst/>
          </a:prstGeom>
        </p:spPr>
        <p:txBody>
          <a:bodyPr vert="horz" lIns="91440" tIns="45720" rIns="91440" bIns="45720" rtlCol="0">
            <a:normAutofit fontScale="92500"/>
          </a:bodyPr>
          <a:lstStyle/>
          <a:p>
            <a:pPr>
              <a:lnSpc>
                <a:spcPct val="90000"/>
              </a:lnSpc>
              <a:spcAft>
                <a:spcPts val="1950"/>
              </a:spcAft>
            </a:pPr>
            <a:endParaRPr lang="tr-TR" sz="5400" dirty="0">
              <a:solidFill>
                <a:schemeClr val="bg1">
                  <a:lumMod val="50000"/>
                </a:schemeClr>
              </a:solidFill>
              <a:effectLst/>
              <a:latin typeface="Abadi" panose="020B0604020104020204" pitchFamily="34" charset="0"/>
            </a:endParaRPr>
          </a:p>
          <a:p>
            <a:pPr>
              <a:lnSpc>
                <a:spcPct val="90000"/>
              </a:lnSpc>
              <a:spcAft>
                <a:spcPts val="1950"/>
              </a:spcAft>
            </a:pPr>
            <a:r>
              <a:rPr lang="tr-TR" sz="5400" dirty="0">
                <a:solidFill>
                  <a:schemeClr val="bg1">
                    <a:lumMod val="50000"/>
                  </a:schemeClr>
                </a:solidFill>
                <a:effectLst/>
                <a:latin typeface="Abadi" panose="020B0604020104020204" pitchFamily="34" charset="0"/>
              </a:rPr>
              <a:t>SÜRDÜRÜLEBİLİR SATIN ALMA politikamız gereği tedarikçilerimiz ve ham maddelerimizi yerelden seçmeye özen gösteriyor</a:t>
            </a:r>
            <a:r>
              <a:rPr lang="tr-TR" sz="5400" dirty="0">
                <a:solidFill>
                  <a:schemeClr val="bg1">
                    <a:lumMod val="50000"/>
                  </a:schemeClr>
                </a:solidFill>
                <a:latin typeface="Abadi" panose="020B0604020104020204" pitchFamily="34" charset="0"/>
              </a:rPr>
              <a:t>, adil ticaret anlayışına önem veriyor</a:t>
            </a:r>
            <a:r>
              <a:rPr lang="tr-TR" sz="5400" dirty="0">
                <a:solidFill>
                  <a:schemeClr val="bg1">
                    <a:lumMod val="50000"/>
                  </a:schemeClr>
                </a:solidFill>
                <a:effectLst/>
                <a:latin typeface="Abadi" panose="020B0604020104020204" pitchFamily="34" charset="0"/>
              </a:rPr>
              <a:t>, çalıştığımız iş ortaklarımızın ve satın alma operasyonlarımızın sürdürülebilir bir şekilde  yürütülmesini önemsiyoruz.</a:t>
            </a:r>
          </a:p>
          <a:p>
            <a:pPr indent="-228600">
              <a:lnSpc>
                <a:spcPct val="90000"/>
              </a:lnSpc>
              <a:spcAft>
                <a:spcPts val="1950"/>
              </a:spcAft>
              <a:buFont typeface="Arial" panose="020B0604020202020204" pitchFamily="34" charset="0"/>
              <a:buChar char="•"/>
            </a:pPr>
            <a:endParaRPr lang="tr-TR" sz="5400" dirty="0">
              <a:solidFill>
                <a:schemeClr val="bg1">
                  <a:lumMod val="50000"/>
                </a:schemeClr>
              </a:solidFill>
              <a:latin typeface="Abadi" panose="020B0604020104020204" pitchFamily="34" charset="0"/>
            </a:endParaRPr>
          </a:p>
          <a:p>
            <a:pPr indent="-228600">
              <a:lnSpc>
                <a:spcPct val="90000"/>
              </a:lnSpc>
              <a:spcAft>
                <a:spcPts val="1950"/>
              </a:spcAft>
              <a:buFont typeface="Arial" panose="020B0604020202020204" pitchFamily="34" charset="0"/>
              <a:buChar char="•"/>
            </a:pPr>
            <a:r>
              <a:rPr lang="tr-TR" sz="5400" i="1" dirty="0">
                <a:solidFill>
                  <a:schemeClr val="bg1">
                    <a:lumMod val="50000"/>
                  </a:schemeClr>
                </a:solidFill>
                <a:latin typeface="Abadi" panose="020B0604020104020204" pitchFamily="34" charset="0"/>
              </a:rPr>
              <a:t>Bu kapsamda tedarikçilerimizi ve iş ortaklarımızı sürdürülebilirlik politikamızı anlamaya ve desteklemeye davet etmekteyiz;</a:t>
            </a:r>
          </a:p>
          <a:p>
            <a:pPr indent="-228600">
              <a:lnSpc>
                <a:spcPct val="90000"/>
              </a:lnSpc>
              <a:spcAft>
                <a:spcPts val="1950"/>
              </a:spcAft>
              <a:buFont typeface="Arial" panose="020B0604020202020204" pitchFamily="34" charset="0"/>
              <a:buChar char="•"/>
            </a:pPr>
            <a:endParaRPr lang="tr-TR" sz="5400" dirty="0">
              <a:solidFill>
                <a:schemeClr val="bg1">
                  <a:lumMod val="50000"/>
                </a:schemeClr>
              </a:solidFill>
              <a:latin typeface="Abadi" panose="020B0604020104020204" pitchFamily="34" charset="0"/>
            </a:endParaRPr>
          </a:p>
          <a:p>
            <a:pPr algn="ctr">
              <a:lnSpc>
                <a:spcPct val="90000"/>
              </a:lnSpc>
              <a:spcAft>
                <a:spcPts val="1950"/>
              </a:spcAft>
            </a:pPr>
            <a:r>
              <a:rPr lang="tr-TR" sz="5400" dirty="0">
                <a:solidFill>
                  <a:schemeClr val="bg1">
                    <a:lumMod val="50000"/>
                  </a:schemeClr>
                </a:solidFill>
                <a:latin typeface="Abadi" panose="020B0604020104020204" pitchFamily="34" charset="0"/>
              </a:rPr>
              <a:t>‘İ</a:t>
            </a:r>
            <a:r>
              <a:rPr lang="tr-TR" sz="5400" dirty="0">
                <a:solidFill>
                  <a:schemeClr val="bg1">
                    <a:lumMod val="50000"/>
                  </a:schemeClr>
                </a:solidFill>
                <a:effectLst/>
                <a:latin typeface="Abadi" panose="020B0604020104020204" pitchFamily="34" charset="0"/>
              </a:rPr>
              <a:t>şletme olarak çevreyle denge ve uyum biçiminde yaşama bilincimiz çerçevesinde yürüttüğümüz turizmde sürdürülebilirlik uygulamaları kapsamında, turizmin hem toplumumuz hem de çevremiz üzerindeki olumsuz etkilerini en aza indirmeyi hedefleyerek; benimsediğimiz politikayla yerel ekonomiye, doğal ve kültürel mirasın korunmasına, yerel bölge halkı ve misafirlerimizin yaşam kalitelerinin artmasına katkıda bulunmayı amaçlıyoruz. Bu kapsamda sürekli gelişmeyi ve dönüşümü içeren sürdürülebilirlik politikalarını uyguladığımızı sizlere bildirmek isteriz. </a:t>
            </a:r>
          </a:p>
          <a:p>
            <a:pPr algn="ctr">
              <a:lnSpc>
                <a:spcPct val="90000"/>
              </a:lnSpc>
              <a:spcAft>
                <a:spcPts val="1950"/>
              </a:spcAft>
            </a:pPr>
            <a:r>
              <a:rPr lang="tr-TR" sz="5400" dirty="0">
                <a:solidFill>
                  <a:schemeClr val="bg1">
                    <a:lumMod val="50000"/>
                  </a:schemeClr>
                </a:solidFill>
                <a:effectLst/>
                <a:latin typeface="Abadi" panose="020B0604020104020204" pitchFamily="34" charset="0"/>
              </a:rPr>
              <a:t>Üzerinde yaşadığımız teknolojik dünyaya uyum sağlarken aynı zamanda sürdürülebilirliği öncelik alarak kültürel miraslarımızdan kopmadan, daha yaşanılabilir bir gezegen için çevre ile dost bir yaşam sürdürmek adına hep birlikte elimizi taşın altına koymamız gerekmektedir. Çünkü sürdürülebilirlik kavramı aslında bir farkındalığı belirtmektedir, bireysel değil toplumsal bir hedef olmalıdır. Dolayısıyla bu noktada sizlerden de bu farkındalığa katkı sağlamanızı rica ediyoruz.’’</a:t>
            </a:r>
          </a:p>
        </p:txBody>
      </p:sp>
      <p:sp>
        <p:nvSpPr>
          <p:cNvPr id="2" name="Metin kutusu 1">
            <a:extLst>
              <a:ext uri="{FF2B5EF4-FFF2-40B4-BE49-F238E27FC236}">
                <a16:creationId xmlns:a16="http://schemas.microsoft.com/office/drawing/2014/main" id="{11B40FDC-F436-3B67-A1E6-AE3328BCE645}"/>
              </a:ext>
            </a:extLst>
          </p:cNvPr>
          <p:cNvSpPr txBox="1"/>
          <p:nvPr/>
        </p:nvSpPr>
        <p:spPr>
          <a:xfrm>
            <a:off x="3458317" y="2616276"/>
            <a:ext cx="25812084" cy="13932459"/>
          </a:xfrm>
          <a:prstGeom prst="rect">
            <a:avLst/>
          </a:prstGeom>
        </p:spPr>
        <p:txBody>
          <a:bodyPr vert="horz" lIns="91440" tIns="45720" rIns="91440" bIns="45720" rtlCol="0" anchor="b">
            <a:normAutofit/>
          </a:bodyPr>
          <a:lstStyle/>
          <a:p>
            <a:pPr indent="-182880" defTabSz="914400">
              <a:lnSpc>
                <a:spcPct val="85000"/>
              </a:lnSpc>
              <a:spcBef>
                <a:spcPct val="0"/>
              </a:spcBef>
              <a:spcAft>
                <a:spcPts val="600"/>
              </a:spcAft>
              <a:buClr>
                <a:schemeClr val="accent1"/>
              </a:buClr>
            </a:pPr>
            <a:endParaRPr lang="en-US" sz="7200" spc="-50" dirty="0">
              <a:ln w="3175" cmpd="sng">
                <a:noFill/>
              </a:ln>
              <a:latin typeface="+mj-lt"/>
              <a:ea typeface="+mj-ea"/>
              <a:cs typeface="+mj-cs"/>
            </a:endParaRPr>
          </a:p>
        </p:txBody>
      </p:sp>
      <p:pic>
        <p:nvPicPr>
          <p:cNvPr id="7" name="Resim 6" descr="çizgi, simge, sembol, dikdörtgen, beyaz içeren bir resim&#10;&#10;Açıklama otomatik olarak oluşturuldu">
            <a:extLst>
              <a:ext uri="{FF2B5EF4-FFF2-40B4-BE49-F238E27FC236}">
                <a16:creationId xmlns:a16="http://schemas.microsoft.com/office/drawing/2014/main" id="{90DCEAAF-3C93-F2B7-8427-093075DA2ACF}"/>
              </a:ext>
            </a:extLst>
          </p:cNvPr>
          <p:cNvPicPr>
            <a:picLocks noChangeAspect="1"/>
          </p:cNvPicPr>
          <p:nvPr/>
        </p:nvPicPr>
        <p:blipFill rotWithShape="1">
          <a:blip r:embed="rId2">
            <a:lum bright="70000" contrast="-70000"/>
          </a:blip>
          <a:srcRect t="21213" b="25069"/>
          <a:stretch/>
        </p:blipFill>
        <p:spPr>
          <a:xfrm>
            <a:off x="15055472" y="18776687"/>
            <a:ext cx="6804661" cy="3936554"/>
          </a:xfrm>
          <a:prstGeom prst="rect">
            <a:avLst/>
          </a:prstGeom>
        </p:spPr>
      </p:pic>
      <p:sp>
        <p:nvSpPr>
          <p:cNvPr id="8" name="Ok: Sağ 7">
            <a:extLst>
              <a:ext uri="{FF2B5EF4-FFF2-40B4-BE49-F238E27FC236}">
                <a16:creationId xmlns:a16="http://schemas.microsoft.com/office/drawing/2014/main" id="{382E1A00-2513-5588-6832-AF4D37574592}"/>
              </a:ext>
            </a:extLst>
          </p:cNvPr>
          <p:cNvSpPr/>
          <p:nvPr/>
        </p:nvSpPr>
        <p:spPr>
          <a:xfrm>
            <a:off x="10585938" y="20046462"/>
            <a:ext cx="5416062" cy="978312"/>
          </a:xfrm>
          <a:prstGeom prst="rightArrow">
            <a:avLst/>
          </a:prstGeom>
          <a:solidFill>
            <a:schemeClr val="accent3">
              <a:lumMod val="60000"/>
              <a:lumOff val="40000"/>
            </a:scheme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28973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030973"/>
            <a:ext cx="33413700" cy="6633604"/>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03066FC3-78DE-5EE4-9639-7F4731BA93BC}"/>
              </a:ext>
            </a:extLst>
          </p:cNvPr>
          <p:cNvSpPr txBox="1"/>
          <p:nvPr/>
        </p:nvSpPr>
        <p:spPr>
          <a:xfrm>
            <a:off x="3439648" y="19474912"/>
            <a:ext cx="26534408" cy="2550531"/>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8000" kern="1200" dirty="0">
                <a:solidFill>
                  <a:schemeClr val="bg1">
                    <a:lumMod val="50000"/>
                  </a:schemeClr>
                </a:solidFill>
                <a:latin typeface="Abadi" panose="020B0604020104020204" pitchFamily="34" charset="0"/>
                <a:ea typeface="+mj-ea"/>
                <a:cs typeface="+mj-cs"/>
              </a:rPr>
              <a:t>ÇALIŞTIĞIMIZ TEDARİKÇİLERİN %</a:t>
            </a:r>
            <a:r>
              <a:rPr lang="tr-TR" sz="8000" kern="1200" dirty="0">
                <a:solidFill>
                  <a:schemeClr val="bg1">
                    <a:lumMod val="50000"/>
                  </a:schemeClr>
                </a:solidFill>
                <a:latin typeface="Abadi" panose="020B0604020104020204" pitchFamily="34" charset="0"/>
                <a:ea typeface="+mj-ea"/>
                <a:cs typeface="+mj-cs"/>
              </a:rPr>
              <a:t>.....</a:t>
            </a:r>
            <a:r>
              <a:rPr lang="en-US" sz="8000" kern="1200" dirty="0">
                <a:solidFill>
                  <a:schemeClr val="bg1">
                    <a:lumMod val="50000"/>
                  </a:schemeClr>
                </a:solidFill>
                <a:latin typeface="Abadi" panose="020B0604020104020204" pitchFamily="34" charset="0"/>
                <a:ea typeface="+mj-ea"/>
                <a:cs typeface="+mj-cs"/>
              </a:rPr>
              <a:t> YEREL TEDARİKÇİLERDİR. BİR SONRAKİ YIL BU ORANI YÜKSELTMEK HEDEFİMİZDİR.</a:t>
            </a:r>
          </a:p>
        </p:txBody>
      </p:sp>
    </p:spTree>
    <p:extLst>
      <p:ext uri="{BB962C8B-B14F-4D97-AF65-F5344CB8AC3E}">
        <p14:creationId xmlns:p14="http://schemas.microsoft.com/office/powerpoint/2010/main" val="3956107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33405345"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Yeşil yapraklı Raindrops ter">
            <a:extLst>
              <a:ext uri="{FF2B5EF4-FFF2-40B4-BE49-F238E27FC236}">
                <a16:creationId xmlns:a16="http://schemas.microsoft.com/office/drawing/2014/main" id="{BF6B1805-2D56-95B3-825C-F94CB71ED8F7}"/>
              </a:ext>
            </a:extLst>
          </p:cNvPr>
          <p:cNvPicPr>
            <a:picLocks noChangeAspect="1"/>
          </p:cNvPicPr>
          <p:nvPr/>
        </p:nvPicPr>
        <p:blipFill>
          <a:blip r:embed="rId2">
            <a:alphaModFix amt="35000"/>
          </a:blip>
          <a:srcRect t="5663"/>
          <a:stretch/>
        </p:blipFill>
        <p:spPr>
          <a:xfrm>
            <a:off x="-8350" y="10"/>
            <a:ext cx="33413696" cy="23641040"/>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0094"/>
            <a:ext cx="33413697" cy="10900620"/>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9E3AAF05-E57A-1127-61E5-3A625700EF23}"/>
              </a:ext>
            </a:extLst>
          </p:cNvPr>
          <p:cNvSpPr txBox="1"/>
          <p:nvPr/>
        </p:nvSpPr>
        <p:spPr>
          <a:xfrm>
            <a:off x="3007233" y="8752828"/>
            <a:ext cx="27566302" cy="12323054"/>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16100" dirty="0">
                <a:solidFill>
                  <a:schemeClr val="bg1">
                    <a:lumMod val="50000"/>
                  </a:schemeClr>
                </a:solidFill>
                <a:latin typeface="Abadi" panose="020B0604020104020204" pitchFamily="34" charset="0"/>
                <a:ea typeface="+mj-ea"/>
                <a:cs typeface="+mj-cs"/>
              </a:rPr>
              <a:t>İŞLETMEMİZDE EN ÖNEMLİ SÜRDÜRÜLEBİLİRLİK HALKASI ÇALIŞANLARIMIZDIR.</a:t>
            </a:r>
          </a:p>
        </p:txBody>
      </p:sp>
    </p:spTree>
    <p:extLst>
      <p:ext uri="{BB962C8B-B14F-4D97-AF65-F5344CB8AC3E}">
        <p14:creationId xmlns:p14="http://schemas.microsoft.com/office/powerpoint/2010/main" val="2269559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D72C08-E604-5B82-2CA7-AF23EB13BB2C}"/>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D9A7C9-40BC-EBAF-C038-89DB7AFA5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33405345"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Yeşil yapraklı Raindrops ter">
            <a:extLst>
              <a:ext uri="{FF2B5EF4-FFF2-40B4-BE49-F238E27FC236}">
                <a16:creationId xmlns:a16="http://schemas.microsoft.com/office/drawing/2014/main" id="{A5F265A3-C7B5-C375-64B7-B8CC85356EA3}"/>
              </a:ext>
            </a:extLst>
          </p:cNvPr>
          <p:cNvPicPr>
            <a:picLocks noChangeAspect="1"/>
          </p:cNvPicPr>
          <p:nvPr/>
        </p:nvPicPr>
        <p:blipFill>
          <a:blip r:embed="rId2">
            <a:alphaModFix amt="20000"/>
          </a:blip>
          <a:srcRect t="5663"/>
          <a:stretch/>
        </p:blipFill>
        <p:spPr>
          <a:xfrm>
            <a:off x="-8350" y="10"/>
            <a:ext cx="33413696" cy="23641040"/>
          </a:xfrm>
          <a:prstGeom prst="rect">
            <a:avLst/>
          </a:prstGeom>
        </p:spPr>
      </p:pic>
      <p:sp>
        <p:nvSpPr>
          <p:cNvPr id="18" name="Rectangle 17">
            <a:extLst>
              <a:ext uri="{FF2B5EF4-FFF2-40B4-BE49-F238E27FC236}">
                <a16:creationId xmlns:a16="http://schemas.microsoft.com/office/drawing/2014/main" id="{A7591903-D0D0-6C33-A765-8882520436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0094"/>
            <a:ext cx="33413697" cy="10900620"/>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9AAF9BD5-6C8F-9E17-3C2B-8AB74BBDE3AB}"/>
              </a:ext>
            </a:extLst>
          </p:cNvPr>
          <p:cNvSpPr txBox="1"/>
          <p:nvPr/>
        </p:nvSpPr>
        <p:spPr>
          <a:xfrm>
            <a:off x="3429264" y="-10308895"/>
            <a:ext cx="27566302" cy="12323054"/>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tr-TR" sz="9600" dirty="0">
                <a:solidFill>
                  <a:schemeClr val="bg1">
                    <a:lumMod val="50000"/>
                  </a:schemeClr>
                </a:solidFill>
                <a:latin typeface="Abadi" panose="020B0604020104020204" pitchFamily="34" charset="0"/>
                <a:ea typeface="+mj-ea"/>
                <a:cs typeface="+mj-cs"/>
              </a:rPr>
              <a:t>2025 YILI ÇALIŞAN VERİLERİMİZ</a:t>
            </a:r>
            <a:endParaRPr lang="en-US" sz="9600" dirty="0">
              <a:solidFill>
                <a:schemeClr val="bg1">
                  <a:lumMod val="50000"/>
                </a:schemeClr>
              </a:solidFill>
              <a:latin typeface="Abadi" panose="020B0604020104020204" pitchFamily="34" charset="0"/>
              <a:ea typeface="+mj-ea"/>
              <a:cs typeface="+mj-cs"/>
            </a:endParaRPr>
          </a:p>
        </p:txBody>
      </p:sp>
    </p:spTree>
    <p:extLst>
      <p:ext uri="{BB962C8B-B14F-4D97-AF65-F5344CB8AC3E}">
        <p14:creationId xmlns:p14="http://schemas.microsoft.com/office/powerpoint/2010/main" val="1077221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570A4E-B346-300E-C2BA-698511400D91}"/>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
            <a:ext cx="30885023" cy="6924225"/>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3" name="Metin kutusu 2">
            <a:extLst>
              <a:ext uri="{FF2B5EF4-FFF2-40B4-BE49-F238E27FC236}">
                <a16:creationId xmlns:a16="http://schemas.microsoft.com/office/drawing/2014/main" id="{E317FF88-E448-D2BB-88FD-470B52B0C813}"/>
              </a:ext>
            </a:extLst>
          </p:cNvPr>
          <p:cNvSpPr txBox="1"/>
          <p:nvPr/>
        </p:nvSpPr>
        <p:spPr>
          <a:xfrm>
            <a:off x="1688124" y="11240173"/>
            <a:ext cx="30421384" cy="3477147"/>
          </a:xfrm>
          <a:prstGeom prst="rect">
            <a:avLst/>
          </a:prstGeom>
        </p:spPr>
        <p:txBody>
          <a:bodyPr vert="horz" lIns="91440" tIns="45720" rIns="91440" bIns="45720" rtlCol="0" anchor="b" anchorCtr="1">
            <a:normAutofit fontScale="92500" lnSpcReduction="10000"/>
          </a:bodyPr>
          <a:lstStyle/>
          <a:p>
            <a:pPr>
              <a:lnSpc>
                <a:spcPct val="90000"/>
              </a:lnSpc>
              <a:spcBef>
                <a:spcPct val="0"/>
              </a:spcBef>
              <a:spcAft>
                <a:spcPts val="600"/>
              </a:spcAft>
            </a:pPr>
            <a:r>
              <a:rPr lang="en-US" sz="13800" b="1" cap="all" spc="-50" dirty="0" err="1">
                <a:solidFill>
                  <a:schemeClr val="bg1">
                    <a:lumMod val="50000"/>
                  </a:schemeClr>
                </a:solidFill>
                <a:latin typeface="Abadi" panose="020B0604020104020204" pitchFamily="34" charset="0"/>
                <a:ea typeface="+mj-ea"/>
                <a:cs typeface="+mj-cs"/>
              </a:rPr>
              <a:t>Te</a:t>
            </a:r>
            <a:r>
              <a:rPr lang="tr-TR" sz="13800" b="1" cap="all" spc="-50" dirty="0">
                <a:solidFill>
                  <a:schemeClr val="bg1">
                    <a:lumMod val="50000"/>
                  </a:schemeClr>
                </a:solidFill>
                <a:latin typeface="Abadi" panose="020B0604020104020204" pitchFamily="34" charset="0"/>
                <a:ea typeface="+mj-ea"/>
                <a:cs typeface="+mj-cs"/>
              </a:rPr>
              <a:t>SİSİMİ</a:t>
            </a:r>
            <a:r>
              <a:rPr lang="en-US" sz="13800" b="1" cap="all" spc="-50" dirty="0" err="1">
                <a:solidFill>
                  <a:schemeClr val="bg1">
                    <a:lumMod val="50000"/>
                  </a:schemeClr>
                </a:solidFill>
                <a:latin typeface="Abadi" panose="020B0604020104020204" pitchFamily="34" charset="0"/>
                <a:ea typeface="+mj-ea"/>
                <a:cs typeface="+mj-cs"/>
              </a:rPr>
              <a:t>zde</a:t>
            </a:r>
            <a:r>
              <a:rPr lang="en-US" sz="13800" b="1" cap="all" spc="-50" dirty="0">
                <a:solidFill>
                  <a:schemeClr val="bg1">
                    <a:lumMod val="50000"/>
                  </a:schemeClr>
                </a:solidFill>
                <a:latin typeface="Abadi" panose="020B0604020104020204" pitchFamily="34" charset="0"/>
                <a:ea typeface="+mj-ea"/>
                <a:cs typeface="+mj-cs"/>
              </a:rPr>
              <a:t> </a:t>
            </a:r>
            <a:r>
              <a:rPr lang="en-US" sz="13800" b="1" cap="all" spc="-50" dirty="0" err="1">
                <a:solidFill>
                  <a:schemeClr val="bg1">
                    <a:lumMod val="50000"/>
                  </a:schemeClr>
                </a:solidFill>
                <a:latin typeface="Abadi" panose="020B0604020104020204" pitchFamily="34" charset="0"/>
                <a:ea typeface="+mj-ea"/>
                <a:cs typeface="+mj-cs"/>
              </a:rPr>
              <a:t>kültürel</a:t>
            </a:r>
            <a:r>
              <a:rPr lang="en-US" sz="13800" b="1" cap="all" spc="-50" dirty="0">
                <a:solidFill>
                  <a:schemeClr val="bg1">
                    <a:lumMod val="50000"/>
                  </a:schemeClr>
                </a:solidFill>
                <a:latin typeface="Abadi" panose="020B0604020104020204" pitchFamily="34" charset="0"/>
                <a:ea typeface="+mj-ea"/>
                <a:cs typeface="+mj-cs"/>
              </a:rPr>
              <a:t> m</a:t>
            </a:r>
            <a:r>
              <a:rPr lang="tr-TR" sz="13800" b="1" cap="all" spc="-50" dirty="0">
                <a:solidFill>
                  <a:schemeClr val="bg1">
                    <a:lumMod val="50000"/>
                  </a:schemeClr>
                </a:solidFill>
                <a:latin typeface="Abadi" panose="020B0604020104020204" pitchFamily="34" charset="0"/>
                <a:ea typeface="+mj-ea"/>
                <a:cs typeface="+mj-cs"/>
              </a:rPr>
              <a:t>İRASI</a:t>
            </a:r>
            <a:r>
              <a:rPr lang="en-US" sz="13800" b="1" cap="all" spc="-50" dirty="0">
                <a:solidFill>
                  <a:schemeClr val="bg1">
                    <a:lumMod val="50000"/>
                  </a:schemeClr>
                </a:solidFill>
                <a:latin typeface="Abadi" panose="020B0604020104020204" pitchFamily="34" charset="0"/>
                <a:ea typeface="+mj-ea"/>
                <a:cs typeface="+mj-cs"/>
              </a:rPr>
              <a:t> </a:t>
            </a:r>
            <a:r>
              <a:rPr lang="en-US" sz="13800" b="1" cap="all" spc="-50" dirty="0" err="1">
                <a:solidFill>
                  <a:schemeClr val="bg1">
                    <a:lumMod val="50000"/>
                  </a:schemeClr>
                </a:solidFill>
                <a:latin typeface="Abadi" panose="020B0604020104020204" pitchFamily="34" charset="0"/>
                <a:ea typeface="+mj-ea"/>
                <a:cs typeface="+mj-cs"/>
              </a:rPr>
              <a:t>yaşamak</a:t>
            </a:r>
            <a:r>
              <a:rPr lang="en-US" sz="13800" b="1" cap="all" spc="-50" dirty="0">
                <a:solidFill>
                  <a:schemeClr val="bg1">
                    <a:lumMod val="50000"/>
                  </a:schemeClr>
                </a:solidFill>
                <a:latin typeface="Abadi" panose="020B0604020104020204" pitchFamily="34" charset="0"/>
                <a:ea typeface="+mj-ea"/>
                <a:cs typeface="+mj-cs"/>
              </a:rPr>
              <a:t>..</a:t>
            </a:r>
          </a:p>
        </p:txBody>
      </p:sp>
      <p:pic>
        <p:nvPicPr>
          <p:cNvPr id="2" name="Resim 1">
            <a:extLst>
              <a:ext uri="{FF2B5EF4-FFF2-40B4-BE49-F238E27FC236}">
                <a16:creationId xmlns:a16="http://schemas.microsoft.com/office/drawing/2014/main" id="{45212C03-28BF-164D-751B-B622A954FB61}"/>
              </a:ext>
            </a:extLst>
          </p:cNvPr>
          <p:cNvPicPr>
            <a:picLocks noChangeAspect="1"/>
          </p:cNvPicPr>
          <p:nvPr/>
        </p:nvPicPr>
        <p:blipFill>
          <a:blip r:embed="rId2"/>
          <a:stretch>
            <a:fillRect/>
          </a:stretch>
        </p:blipFill>
        <p:spPr>
          <a:xfrm>
            <a:off x="2528677" y="-735389"/>
            <a:ext cx="12287619" cy="9283981"/>
          </a:xfrm>
          <a:prstGeom prst="rect">
            <a:avLst/>
          </a:prstGeom>
        </p:spPr>
      </p:pic>
      <p:sp>
        <p:nvSpPr>
          <p:cNvPr id="32" name="Freeform: Shape 31">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44738" y="21641561"/>
            <a:ext cx="18868962" cy="199949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51BB3D2B-B103-FC71-EAF4-F696DC58F2DE}"/>
              </a:ext>
            </a:extLst>
          </p:cNvPr>
          <p:cNvSpPr>
            <a:spLocks noChangeArrowheads="1"/>
          </p:cNvSpPr>
          <p:nvPr/>
        </p:nvSpPr>
        <p:spPr bwMode="auto">
          <a:xfrm>
            <a:off x="0" y="0"/>
            <a:ext cx="33413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Tree>
    <p:extLst>
      <p:ext uri="{BB962C8B-B14F-4D97-AF65-F5344CB8AC3E}">
        <p14:creationId xmlns:p14="http://schemas.microsoft.com/office/powerpoint/2010/main" val="695875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9015CB-7FDA-0EE7-64BE-E1F0F30A2D2B}"/>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286700A8-04A0-0D14-E5EC-9455B668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339711"/>
            <a:ext cx="33413700" cy="2539055"/>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42528A8A-EDB8-27F3-67A2-6D2F3A1BE2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8070280"/>
            <a:ext cx="334137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262F3C4-9BB8-6AEA-49F7-2A0C6177A6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1148198"/>
            <a:ext cx="334137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 name="Düz Bağlayıcı 7">
            <a:extLst>
              <a:ext uri="{FF2B5EF4-FFF2-40B4-BE49-F238E27FC236}">
                <a16:creationId xmlns:a16="http://schemas.microsoft.com/office/drawing/2014/main" id="{E0BCAD5F-259B-DEC6-6050-1E9AC66A2303}"/>
              </a:ext>
            </a:extLst>
          </p:cNvPr>
          <p:cNvCxnSpPr>
            <a:cxnSpLocks/>
          </p:cNvCxnSpPr>
          <p:nvPr/>
        </p:nvCxnSpPr>
        <p:spPr>
          <a:xfrm>
            <a:off x="17092246" y="18700716"/>
            <a:ext cx="0" cy="181704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Dikdörtgen 5">
            <a:extLst>
              <a:ext uri="{FF2B5EF4-FFF2-40B4-BE49-F238E27FC236}">
                <a16:creationId xmlns:a16="http://schemas.microsoft.com/office/drawing/2014/main" id="{695DD56F-43CF-8713-742E-5B401D8D2089}"/>
              </a:ext>
            </a:extLst>
          </p:cNvPr>
          <p:cNvSpPr/>
          <p:nvPr/>
        </p:nvSpPr>
        <p:spPr>
          <a:xfrm>
            <a:off x="15650308" y="18070280"/>
            <a:ext cx="2250830" cy="28084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D19B3FB2-35B7-242B-AE40-DA529D3301F4}"/>
              </a:ext>
            </a:extLst>
          </p:cNvPr>
          <p:cNvSpPr txBox="1"/>
          <p:nvPr/>
        </p:nvSpPr>
        <p:spPr>
          <a:xfrm>
            <a:off x="668215" y="1388805"/>
            <a:ext cx="31757816" cy="22252245"/>
          </a:xfrm>
          <a:prstGeom prst="rect">
            <a:avLst/>
          </a:prstGeom>
          <a:noFill/>
        </p:spPr>
        <p:txBody>
          <a:bodyPr wrap="square">
            <a:spAutoFit/>
          </a:bodyPr>
          <a:lstStyle/>
          <a:p>
            <a:pPr algn="just"/>
            <a:r>
              <a:rPr lang="tr-TR" sz="7200" b="1" i="1" dirty="0">
                <a:solidFill>
                  <a:schemeClr val="accent6">
                    <a:lumMod val="75000"/>
                  </a:schemeClr>
                </a:solidFill>
                <a:latin typeface="Abadi" panose="020B0604020104020204" pitchFamily="34" charset="-94"/>
                <a:ea typeface="+mj-ea"/>
                <a:cs typeface="+mj-cs"/>
              </a:rPr>
              <a:t>Doğaya Saygı, Geleceğe Bir Söz</a:t>
            </a:r>
          </a:p>
          <a:p>
            <a:pPr algn="just"/>
            <a:endParaRPr lang="tr-TR" sz="5400" dirty="0">
              <a:solidFill>
                <a:schemeClr val="accent6">
                  <a:lumMod val="75000"/>
                </a:schemeClr>
              </a:solidFill>
              <a:latin typeface="Abadi" panose="020B0604020104020204" pitchFamily="34" charset="-94"/>
              <a:ea typeface="+mj-ea"/>
              <a:cs typeface="+mj-cs"/>
            </a:endParaRPr>
          </a:p>
          <a:p>
            <a:pPr algn="just"/>
            <a:r>
              <a:rPr lang="tr-TR" sz="6000" dirty="0" err="1">
                <a:solidFill>
                  <a:schemeClr val="bg1">
                    <a:lumMod val="50000"/>
                  </a:schemeClr>
                </a:solidFill>
                <a:latin typeface="Abadi" panose="020B0604020104020204" pitchFamily="34" charset="-94"/>
                <a:ea typeface="+mj-ea"/>
                <a:cs typeface="+mj-cs"/>
              </a:rPr>
              <a:t>Kimera'da</a:t>
            </a:r>
            <a:r>
              <a:rPr lang="tr-TR" sz="6000" dirty="0">
                <a:solidFill>
                  <a:schemeClr val="bg1">
                    <a:lumMod val="50000"/>
                  </a:schemeClr>
                </a:solidFill>
                <a:latin typeface="Abadi" panose="020B0604020104020204" pitchFamily="34" charset="-94"/>
                <a:ea typeface="+mj-ea"/>
                <a:cs typeface="+mj-cs"/>
              </a:rPr>
              <a:t> sürdürülebilirlik bir kavram değil, bir yaşam biçimidir.</a:t>
            </a:r>
          </a:p>
          <a:p>
            <a:pPr algn="just"/>
            <a:r>
              <a:rPr lang="tr-TR" sz="6000" dirty="0">
                <a:solidFill>
                  <a:schemeClr val="bg1">
                    <a:lumMod val="50000"/>
                  </a:schemeClr>
                </a:solidFill>
                <a:latin typeface="Abadi" panose="020B0604020104020204" pitchFamily="34" charset="-94"/>
                <a:ea typeface="+mj-ea"/>
                <a:cs typeface="+mj-cs"/>
              </a:rPr>
              <a:t>Sabahın ilk ışıklarından en küçük günlük ayrıntılara kadar varlığını her yerde hissedebilirsiniz.</a:t>
            </a:r>
          </a:p>
          <a:p>
            <a:pPr algn="just"/>
            <a:endParaRPr lang="tr-TR" sz="6000" dirty="0">
              <a:solidFill>
                <a:schemeClr val="bg1">
                  <a:lumMod val="50000"/>
                </a:schemeClr>
              </a:solidFill>
              <a:latin typeface="Abadi" panose="020B0604020104020204" pitchFamily="34" charset="-94"/>
              <a:ea typeface="+mj-ea"/>
              <a:cs typeface="+mj-cs"/>
            </a:endParaRPr>
          </a:p>
          <a:p>
            <a:pPr algn="just"/>
            <a:r>
              <a:rPr lang="tr-TR" sz="6000" dirty="0">
                <a:solidFill>
                  <a:schemeClr val="bg1">
                    <a:lumMod val="50000"/>
                  </a:schemeClr>
                </a:solidFill>
                <a:latin typeface="Abadi" panose="020B0604020104020204" pitchFamily="34" charset="-94"/>
                <a:ea typeface="+mj-ea"/>
                <a:cs typeface="+mj-cs"/>
              </a:rPr>
              <a:t>21 dönümlük doğal bahçelerin içinde yer alan otelimiz, dünyanın ritmine derin bir saygıyla inşa edilmiştir. Kimyasal etkiyi en aza indirmemize yardımcı olan dozajlama üniteleriyle desteklenen çevre dostu temizlik ürünleri kullanıyoruz. Cam şişeler, bambu pipetler, bambu diş fırçaları ve </a:t>
            </a:r>
            <a:r>
              <a:rPr lang="tr-TR" sz="6000" dirty="0" err="1">
                <a:solidFill>
                  <a:schemeClr val="bg1">
                    <a:lumMod val="50000"/>
                  </a:schemeClr>
                </a:solidFill>
                <a:latin typeface="Abadi" panose="020B0604020104020204" pitchFamily="34" charset="-94"/>
                <a:ea typeface="+mj-ea"/>
                <a:cs typeface="+mj-cs"/>
              </a:rPr>
              <a:t>plastiksiz</a:t>
            </a:r>
            <a:r>
              <a:rPr lang="tr-TR" sz="6000" dirty="0">
                <a:solidFill>
                  <a:schemeClr val="bg1">
                    <a:lumMod val="50000"/>
                  </a:schemeClr>
                </a:solidFill>
                <a:latin typeface="Abadi" panose="020B0604020104020204" pitchFamily="34" charset="-94"/>
                <a:ea typeface="+mj-ea"/>
                <a:cs typeface="+mj-cs"/>
              </a:rPr>
              <a:t> banyo malzemeleri standarttır. Banyo malzemelerimizin çoğu vegan olup, çevre dostu sertifikalı malzemelerle üretilmiştir.</a:t>
            </a:r>
          </a:p>
          <a:p>
            <a:pPr algn="just"/>
            <a:endParaRPr lang="tr-TR" sz="6000" dirty="0">
              <a:solidFill>
                <a:schemeClr val="bg1">
                  <a:lumMod val="50000"/>
                </a:schemeClr>
              </a:solidFill>
              <a:latin typeface="Abadi" panose="020B0604020104020204" pitchFamily="34" charset="-94"/>
              <a:ea typeface="+mj-ea"/>
              <a:cs typeface="+mj-cs"/>
            </a:endParaRPr>
          </a:p>
          <a:p>
            <a:pPr algn="just"/>
            <a:r>
              <a:rPr lang="tr-TR" sz="6000" dirty="0">
                <a:solidFill>
                  <a:schemeClr val="bg1">
                    <a:lumMod val="50000"/>
                  </a:schemeClr>
                </a:solidFill>
                <a:latin typeface="Abadi" panose="020B0604020104020204" pitchFamily="34" charset="-94"/>
                <a:ea typeface="+mj-ea"/>
                <a:cs typeface="+mj-cs"/>
              </a:rPr>
              <a:t>Kahvaltıda servis ettiğimiz yiyeceklerin çoğu, sadece on dakika uzaklıktaki kendi çiftliğimiz Huysuz Çoban'dan geliyor . "Çiftlikten sofraya" burada bir trend değil; her zaman yaptığımız bir şey. Yeniden doldurulabilen banyo malzemelerinden çarşaflarımızın kumaşına ve personel üniformalarımıza kadar her seçim, sürdürülebilirliğe olan bağlılığımızı yansıtıyor.</a:t>
            </a:r>
          </a:p>
          <a:p>
            <a:pPr algn="just"/>
            <a:endParaRPr lang="tr-TR" sz="6000" dirty="0">
              <a:solidFill>
                <a:schemeClr val="bg1">
                  <a:lumMod val="50000"/>
                </a:schemeClr>
              </a:solidFill>
              <a:latin typeface="Abadi" panose="020B0604020104020204" pitchFamily="34" charset="-94"/>
              <a:ea typeface="+mj-ea"/>
              <a:cs typeface="+mj-cs"/>
            </a:endParaRPr>
          </a:p>
          <a:p>
            <a:pPr algn="just"/>
            <a:r>
              <a:rPr lang="tr-TR" sz="6000" dirty="0">
                <a:solidFill>
                  <a:schemeClr val="bg1">
                    <a:lumMod val="50000"/>
                  </a:schemeClr>
                </a:solidFill>
                <a:latin typeface="Abadi" panose="020B0604020104020204" pitchFamily="34" charset="-94"/>
                <a:ea typeface="+mj-ea"/>
                <a:cs typeface="+mj-cs"/>
              </a:rPr>
              <a:t>Elektrik, su, gaz ve yakıt kullanımını yıl boyunca aktif olarak izliyor ve enerji tüketimini azaltmak için sürekli çalışıyoruz. Tamamen dijital operasyonlarımız kağıt israfını en aza indiriyor ve atık ayırma sistemimiz, tüm malzemelerin ulusal Sıfır Atık Programı'na uygun şekilde geri dönüştürülmesini sağlıyor.</a:t>
            </a:r>
          </a:p>
          <a:p>
            <a:pPr algn="just"/>
            <a:endParaRPr lang="tr-TR" sz="6000" dirty="0">
              <a:solidFill>
                <a:schemeClr val="bg1">
                  <a:lumMod val="50000"/>
                </a:schemeClr>
              </a:solidFill>
              <a:latin typeface="Abadi" panose="020B0604020104020204" pitchFamily="34" charset="-94"/>
              <a:ea typeface="+mj-ea"/>
              <a:cs typeface="+mj-cs"/>
            </a:endParaRPr>
          </a:p>
          <a:p>
            <a:pPr algn="just"/>
            <a:r>
              <a:rPr lang="tr-TR" sz="6000" dirty="0">
                <a:solidFill>
                  <a:schemeClr val="bg1">
                    <a:lumMod val="50000"/>
                  </a:schemeClr>
                </a:solidFill>
                <a:latin typeface="Abadi" panose="020B0604020104020204" pitchFamily="34" charset="-94"/>
                <a:ea typeface="+mj-ea"/>
                <a:cs typeface="+mj-cs"/>
              </a:rPr>
              <a:t>Yerel ekonomiyi desteklemek bir diğer temel değerimizdir. Tedarikçilerimizin %70'inden fazlası yerel üreticilerden oluşmaktadır; bu oranı her yıl artırmayı hedefliyoruz.</a:t>
            </a:r>
          </a:p>
          <a:p>
            <a:pPr algn="just"/>
            <a:endParaRPr lang="tr-TR" sz="5400" dirty="0">
              <a:solidFill>
                <a:schemeClr val="tx1">
                  <a:lumMod val="85000"/>
                  <a:lumOff val="15000"/>
                </a:schemeClr>
              </a:solidFill>
              <a:latin typeface="Abadi" panose="020B0604020104020204" pitchFamily="34" charset="-94"/>
              <a:ea typeface="+mj-ea"/>
              <a:cs typeface="+mj-cs"/>
            </a:endParaRPr>
          </a:p>
        </p:txBody>
      </p:sp>
      <p:pic>
        <p:nvPicPr>
          <p:cNvPr id="9" name="Resim 8">
            <a:extLst>
              <a:ext uri="{FF2B5EF4-FFF2-40B4-BE49-F238E27FC236}">
                <a16:creationId xmlns:a16="http://schemas.microsoft.com/office/drawing/2014/main" id="{D1B88C46-380F-A6BC-49C6-8F9AD0D80652}"/>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457645" y="1433066"/>
            <a:ext cx="26385326" cy="19988880"/>
          </a:xfrm>
          <a:prstGeom prst="rect">
            <a:avLst/>
          </a:prstGeom>
        </p:spPr>
      </p:pic>
    </p:spTree>
    <p:extLst>
      <p:ext uri="{BB962C8B-B14F-4D97-AF65-F5344CB8AC3E}">
        <p14:creationId xmlns:p14="http://schemas.microsoft.com/office/powerpoint/2010/main" val="4108772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4924" y="0"/>
            <a:ext cx="20338773" cy="23641046"/>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etin kutusu 1">
            <a:extLst>
              <a:ext uri="{FF2B5EF4-FFF2-40B4-BE49-F238E27FC236}">
                <a16:creationId xmlns:a16="http://schemas.microsoft.com/office/drawing/2014/main" id="{8E4AC541-9D53-1C7E-B0FE-BE0CC710EFE2}"/>
              </a:ext>
            </a:extLst>
          </p:cNvPr>
          <p:cNvSpPr txBox="1"/>
          <p:nvPr/>
        </p:nvSpPr>
        <p:spPr>
          <a:xfrm>
            <a:off x="15509631" y="12669245"/>
            <a:ext cx="17057077" cy="742299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tr-TR" sz="9600" b="1" dirty="0">
                <a:solidFill>
                  <a:schemeClr val="bg1">
                    <a:lumMod val="50000"/>
                  </a:schemeClr>
                </a:solidFill>
                <a:latin typeface="+mj-lt"/>
                <a:ea typeface="+mj-ea"/>
                <a:cs typeface="+mj-cs"/>
              </a:rPr>
              <a:t>BÖLGEMİZDE YER ALAN DOĞAL VE KÜLTÜREL</a:t>
            </a:r>
            <a:r>
              <a:rPr lang="en-US" sz="9600" b="1" dirty="0">
                <a:solidFill>
                  <a:schemeClr val="bg1">
                    <a:lumMod val="50000"/>
                  </a:schemeClr>
                </a:solidFill>
                <a:latin typeface="+mj-lt"/>
                <a:ea typeface="+mj-ea"/>
                <a:cs typeface="+mj-cs"/>
              </a:rPr>
              <a:t> ALANLARIN TANITILMASI</a:t>
            </a:r>
          </a:p>
        </p:txBody>
      </p:sp>
      <p:pic>
        <p:nvPicPr>
          <p:cNvPr id="6" name="Resim 5" descr="resim, sanat, dış mekan, manzara içeren bir resim&#10;&#10;Açıklama otomatik olarak oluşturuldu">
            <a:extLst>
              <a:ext uri="{FF2B5EF4-FFF2-40B4-BE49-F238E27FC236}">
                <a16:creationId xmlns:a16="http://schemas.microsoft.com/office/drawing/2014/main" id="{3D60A8B1-8AE3-3F3D-E6B1-5B7658967942}"/>
              </a:ext>
            </a:extLst>
          </p:cNvPr>
          <p:cNvPicPr>
            <a:picLocks noChangeAspect="1"/>
          </p:cNvPicPr>
          <p:nvPr/>
        </p:nvPicPr>
        <p:blipFill rotWithShape="1">
          <a:blip r:embed="rId2">
            <a:alphaModFix amt="50000"/>
          </a:blip>
          <a:srcRect l="15019" r="6024" b="2"/>
          <a:stretch/>
        </p:blipFill>
        <p:spPr>
          <a:xfrm>
            <a:off x="20" y="10"/>
            <a:ext cx="18915036" cy="2364104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Metin kutusu 2">
            <a:extLst>
              <a:ext uri="{FF2B5EF4-FFF2-40B4-BE49-F238E27FC236}">
                <a16:creationId xmlns:a16="http://schemas.microsoft.com/office/drawing/2014/main" id="{DCEA3C49-F1BF-311E-5118-F26A4BFEEF61}"/>
              </a:ext>
            </a:extLst>
          </p:cNvPr>
          <p:cNvSpPr txBox="1"/>
          <p:nvPr/>
        </p:nvSpPr>
        <p:spPr>
          <a:xfrm>
            <a:off x="20062652" y="10485120"/>
            <a:ext cx="11346223" cy="8723727"/>
          </a:xfrm>
          <a:prstGeom prst="rect">
            <a:avLst/>
          </a:prstGeom>
        </p:spPr>
        <p:txBody>
          <a:bodyPr vert="horz" lIns="91440" tIns="45720" rIns="91440" bIns="45720" rtlCol="0">
            <a:normAutofit/>
          </a:bodyPr>
          <a:lstStyle/>
          <a:p>
            <a:pPr>
              <a:lnSpc>
                <a:spcPct val="90000"/>
              </a:lnSpc>
              <a:spcAft>
                <a:spcPts val="600"/>
              </a:spcAft>
            </a:pPr>
            <a:endParaRPr lang="en-US" sz="6200" dirty="0">
              <a:solidFill>
                <a:schemeClr val="bg1">
                  <a:lumMod val="50000"/>
                </a:schemeClr>
              </a:solidFill>
              <a:latin typeface="Abadi" panose="020B0604020104020204" pitchFamily="34" charset="0"/>
            </a:endParaRPr>
          </a:p>
        </p:txBody>
      </p:sp>
      <p:sp>
        <p:nvSpPr>
          <p:cNvPr id="5" name="Metin kutusu 4">
            <a:extLst>
              <a:ext uri="{FF2B5EF4-FFF2-40B4-BE49-F238E27FC236}">
                <a16:creationId xmlns:a16="http://schemas.microsoft.com/office/drawing/2014/main" id="{8681B2BD-539D-7E98-294A-95FCD2E3C6BA}"/>
              </a:ext>
            </a:extLst>
          </p:cNvPr>
          <p:cNvSpPr txBox="1"/>
          <p:nvPr/>
        </p:nvSpPr>
        <p:spPr>
          <a:xfrm>
            <a:off x="15685478" y="18841750"/>
            <a:ext cx="16705384" cy="3416320"/>
          </a:xfrm>
          <a:prstGeom prst="rect">
            <a:avLst/>
          </a:prstGeom>
          <a:noFill/>
        </p:spPr>
        <p:txBody>
          <a:bodyPr wrap="square">
            <a:spAutoFit/>
          </a:bodyPr>
          <a:lstStyle/>
          <a:p>
            <a:pPr algn="just">
              <a:lnSpc>
                <a:spcPct val="90000"/>
              </a:lnSpc>
              <a:spcAft>
                <a:spcPts val="600"/>
              </a:spcAft>
            </a:pPr>
            <a:r>
              <a:rPr lang="tr-TR" sz="6000" dirty="0">
                <a:solidFill>
                  <a:schemeClr val="bg1">
                    <a:lumMod val="50000"/>
                  </a:schemeClr>
                </a:solidFill>
                <a:latin typeface="Abadi" panose="020B0604020104020204" pitchFamily="34" charset="0"/>
              </a:rPr>
              <a:t>Bölgemizde yer alan doğal ve kültürel alanların tanıtımı web sitemizde yer almakta, işletme personellerimiz tarafından da sözlü yönlendirme yapılmaktadır.</a:t>
            </a:r>
            <a:endParaRPr lang="en-US" sz="6000" dirty="0">
              <a:solidFill>
                <a:schemeClr val="bg1">
                  <a:lumMod val="50000"/>
                </a:schemeClr>
              </a:solidFill>
              <a:latin typeface="Abadi" panose="020B0604020104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01B425-3AFD-BF7E-EBC7-10476CEAC3B2}"/>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64595A2-1BD6-064F-C079-53150248F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5A396EE-D167-A564-3F6C-94E3D069E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4924" y="0"/>
            <a:ext cx="20338773" cy="23641046"/>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etin kutusu 1">
            <a:extLst>
              <a:ext uri="{FF2B5EF4-FFF2-40B4-BE49-F238E27FC236}">
                <a16:creationId xmlns:a16="http://schemas.microsoft.com/office/drawing/2014/main" id="{B2A3CAB3-8C3B-151B-EB1E-6F59F4530C7A}"/>
              </a:ext>
            </a:extLst>
          </p:cNvPr>
          <p:cNvSpPr txBox="1"/>
          <p:nvPr/>
        </p:nvSpPr>
        <p:spPr>
          <a:xfrm>
            <a:off x="3392544" y="13795322"/>
            <a:ext cx="27610598" cy="742299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tr-TR" sz="9600" b="1" dirty="0">
                <a:solidFill>
                  <a:schemeClr val="bg1">
                    <a:lumMod val="50000"/>
                  </a:schemeClr>
                </a:solidFill>
                <a:latin typeface="+mj-lt"/>
                <a:ea typeface="+mj-ea"/>
                <a:cs typeface="+mj-cs"/>
              </a:rPr>
              <a:t>BÖLGEMİZDE YER ALAN DOĞAL VE KÜLTÜREL</a:t>
            </a:r>
            <a:r>
              <a:rPr lang="en-US" sz="9600" b="1" dirty="0">
                <a:solidFill>
                  <a:schemeClr val="bg1">
                    <a:lumMod val="50000"/>
                  </a:schemeClr>
                </a:solidFill>
                <a:latin typeface="+mj-lt"/>
                <a:ea typeface="+mj-ea"/>
                <a:cs typeface="+mj-cs"/>
              </a:rPr>
              <a:t> ALANLARIN TANITILMASI</a:t>
            </a:r>
          </a:p>
        </p:txBody>
      </p:sp>
      <p:sp>
        <p:nvSpPr>
          <p:cNvPr id="3" name="Metin kutusu 2">
            <a:extLst>
              <a:ext uri="{FF2B5EF4-FFF2-40B4-BE49-F238E27FC236}">
                <a16:creationId xmlns:a16="http://schemas.microsoft.com/office/drawing/2014/main" id="{22F733FC-688D-108E-4DC6-28531E8D21A9}"/>
              </a:ext>
            </a:extLst>
          </p:cNvPr>
          <p:cNvSpPr txBox="1"/>
          <p:nvPr/>
        </p:nvSpPr>
        <p:spPr>
          <a:xfrm>
            <a:off x="20062652" y="10485120"/>
            <a:ext cx="11346223" cy="8723727"/>
          </a:xfrm>
          <a:prstGeom prst="rect">
            <a:avLst/>
          </a:prstGeom>
        </p:spPr>
        <p:txBody>
          <a:bodyPr vert="horz" lIns="91440" tIns="45720" rIns="91440" bIns="45720" rtlCol="0">
            <a:normAutofit/>
          </a:bodyPr>
          <a:lstStyle/>
          <a:p>
            <a:pPr>
              <a:lnSpc>
                <a:spcPct val="90000"/>
              </a:lnSpc>
              <a:spcAft>
                <a:spcPts val="600"/>
              </a:spcAft>
            </a:pPr>
            <a:endParaRPr lang="en-US" sz="6200" dirty="0">
              <a:solidFill>
                <a:schemeClr val="bg1">
                  <a:lumMod val="50000"/>
                </a:schemeClr>
              </a:solidFill>
              <a:latin typeface="Abadi" panose="020B0604020104020204" pitchFamily="34" charset="0"/>
            </a:endParaRPr>
          </a:p>
        </p:txBody>
      </p:sp>
      <p:sp>
        <p:nvSpPr>
          <p:cNvPr id="5" name="Metin kutusu 4">
            <a:extLst>
              <a:ext uri="{FF2B5EF4-FFF2-40B4-BE49-F238E27FC236}">
                <a16:creationId xmlns:a16="http://schemas.microsoft.com/office/drawing/2014/main" id="{13A62BEB-E9D3-8C0D-0649-AFFCC2B0D117}"/>
              </a:ext>
            </a:extLst>
          </p:cNvPr>
          <p:cNvSpPr txBox="1"/>
          <p:nvPr/>
        </p:nvSpPr>
        <p:spPr>
          <a:xfrm>
            <a:off x="2004824" y="19463989"/>
            <a:ext cx="30386038" cy="1754326"/>
          </a:xfrm>
          <a:prstGeom prst="rect">
            <a:avLst/>
          </a:prstGeom>
          <a:noFill/>
        </p:spPr>
        <p:txBody>
          <a:bodyPr wrap="square">
            <a:spAutoFit/>
          </a:bodyPr>
          <a:lstStyle/>
          <a:p>
            <a:pPr algn="just">
              <a:lnSpc>
                <a:spcPct val="90000"/>
              </a:lnSpc>
              <a:spcAft>
                <a:spcPts val="600"/>
              </a:spcAft>
            </a:pPr>
            <a:r>
              <a:rPr lang="tr-TR" sz="6000" dirty="0">
                <a:solidFill>
                  <a:schemeClr val="bg1">
                    <a:lumMod val="50000"/>
                  </a:schemeClr>
                </a:solidFill>
                <a:latin typeface="Abadi" panose="020B0604020104020204" pitchFamily="34" charset="0"/>
              </a:rPr>
              <a:t>Bölgemizde yer alan doğal ve kültürel alanların tanıtımı web sitemizde yer almakta, işletme personellerimiz tarafından da sözlü yönlendirme yapılmaktadır.</a:t>
            </a:r>
            <a:endParaRPr lang="en-US" sz="6000" dirty="0">
              <a:solidFill>
                <a:schemeClr val="bg1">
                  <a:lumMod val="50000"/>
                </a:schemeClr>
              </a:solidFill>
              <a:latin typeface="Abadi" panose="020B0604020104020204" pitchFamily="34" charset="0"/>
            </a:endParaRPr>
          </a:p>
        </p:txBody>
      </p:sp>
      <p:pic>
        <p:nvPicPr>
          <p:cNvPr id="7" name="Resim 6" descr="metin, harita, diyagram içeren bir resim&#10;&#10;Yapay zeka tarafından oluşturulmuş içerik yanlış olabilir.">
            <a:extLst>
              <a:ext uri="{FF2B5EF4-FFF2-40B4-BE49-F238E27FC236}">
                <a16:creationId xmlns:a16="http://schemas.microsoft.com/office/drawing/2014/main" id="{47446CD6-0101-D9E9-419D-8F4D803B6226}"/>
              </a:ext>
            </a:extLst>
          </p:cNvPr>
          <p:cNvPicPr>
            <a:picLocks noChangeAspect="1"/>
          </p:cNvPicPr>
          <p:nvPr/>
        </p:nvPicPr>
        <p:blipFill>
          <a:blip r:embed="rId2"/>
          <a:stretch>
            <a:fillRect/>
          </a:stretch>
        </p:blipFill>
        <p:spPr>
          <a:xfrm>
            <a:off x="2849790" y="1302157"/>
            <a:ext cx="28696105" cy="135204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7672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9F6EE3-798C-9750-8356-9CC0A6D8870C}"/>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5B546656-FDC4-474A-B8D1-2B3E70E00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0C35BF60-D5DF-B0BF-BC43-3F8457B27F75}"/>
              </a:ext>
            </a:extLst>
          </p:cNvPr>
          <p:cNvSpPr txBox="1"/>
          <p:nvPr/>
        </p:nvSpPr>
        <p:spPr>
          <a:xfrm>
            <a:off x="1265371" y="7956409"/>
            <a:ext cx="9721396" cy="13016518"/>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8000" kern="1200" dirty="0">
                <a:solidFill>
                  <a:schemeClr val="bg1">
                    <a:lumMod val="50000"/>
                  </a:schemeClr>
                </a:solidFill>
                <a:latin typeface="Abadi" panose="020B0604020104020204" pitchFamily="34" charset="0"/>
                <a:ea typeface="+mj-ea"/>
                <a:cs typeface="+mj-cs"/>
              </a:rPr>
              <a:t>İŞLETMEMİZDE</a:t>
            </a:r>
            <a:r>
              <a:rPr lang="tr-TR" sz="8000" kern="1200" dirty="0">
                <a:solidFill>
                  <a:schemeClr val="bg1">
                    <a:lumMod val="50000"/>
                  </a:schemeClr>
                </a:solidFill>
                <a:latin typeface="Abadi" panose="020B0604020104020204" pitchFamily="34" charset="0"/>
                <a:ea typeface="+mj-ea"/>
                <a:cs typeface="+mj-cs"/>
              </a:rPr>
              <a:t> MİSAFİR KARŞILAMA ALANINDA SÜRDÜRÜLEBİLİRLİK ÇALIŞMALARIMIZA YER VERMEKTEYİZ.</a:t>
            </a:r>
          </a:p>
          <a:p>
            <a:pPr>
              <a:lnSpc>
                <a:spcPct val="90000"/>
              </a:lnSpc>
              <a:spcBef>
                <a:spcPct val="0"/>
              </a:spcBef>
              <a:spcAft>
                <a:spcPts val="600"/>
              </a:spcAft>
            </a:pPr>
            <a:endParaRPr lang="tr-TR" sz="8000" kern="1200" dirty="0">
              <a:solidFill>
                <a:schemeClr val="bg1">
                  <a:lumMod val="50000"/>
                </a:schemeClr>
              </a:solidFill>
              <a:latin typeface="Abadi" panose="020B0604020104020204" pitchFamily="34" charset="0"/>
              <a:ea typeface="+mj-ea"/>
              <a:cs typeface="+mj-cs"/>
            </a:endParaRPr>
          </a:p>
          <a:p>
            <a:pPr>
              <a:lnSpc>
                <a:spcPct val="90000"/>
              </a:lnSpc>
              <a:spcBef>
                <a:spcPct val="0"/>
              </a:spcBef>
              <a:spcAft>
                <a:spcPts val="600"/>
              </a:spcAft>
            </a:pPr>
            <a:endParaRPr lang="tr-TR" sz="8000" dirty="0">
              <a:solidFill>
                <a:schemeClr val="bg1">
                  <a:lumMod val="50000"/>
                </a:schemeClr>
              </a:solidFill>
              <a:latin typeface="Abadi" panose="020B0604020104020204" pitchFamily="34" charset="0"/>
              <a:ea typeface="+mj-ea"/>
              <a:cs typeface="+mj-cs"/>
            </a:endParaRPr>
          </a:p>
          <a:p>
            <a:pPr>
              <a:lnSpc>
                <a:spcPct val="90000"/>
              </a:lnSpc>
              <a:spcBef>
                <a:spcPct val="0"/>
              </a:spcBef>
              <a:spcAft>
                <a:spcPts val="600"/>
              </a:spcAft>
            </a:pPr>
            <a:r>
              <a:rPr lang="tr-TR" sz="8000" kern="1200" dirty="0">
                <a:solidFill>
                  <a:schemeClr val="bg1">
                    <a:lumMod val="50000"/>
                  </a:schemeClr>
                </a:solidFill>
                <a:latin typeface="Abadi" panose="020B0604020104020204" pitchFamily="34" charset="0"/>
                <a:ea typeface="+mj-ea"/>
                <a:cs typeface="+mj-cs"/>
              </a:rPr>
              <a:t>ODALARIMIZDA VE GENEL ALANLARDAKİ BİLGİLENDİRME QR’LARI SAYESİNDE DETAYLI BİLGİ EDİNİLMESİNİ SAĞLAMAKTAYIZ.</a:t>
            </a:r>
            <a:endParaRPr lang="en-US" sz="8000" kern="1200" dirty="0">
              <a:solidFill>
                <a:schemeClr val="bg1">
                  <a:lumMod val="50000"/>
                </a:schemeClr>
              </a:solidFill>
              <a:latin typeface="Abadi" panose="020B0604020104020204" pitchFamily="34" charset="0"/>
              <a:ea typeface="+mj-ea"/>
              <a:cs typeface="+mj-cs"/>
            </a:endParaRPr>
          </a:p>
        </p:txBody>
      </p:sp>
      <p:sp>
        <p:nvSpPr>
          <p:cNvPr id="57" name="Rectangle 56">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34543" y="1444219"/>
            <a:ext cx="504342" cy="19296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Resim 13" descr="metin, iç mekan, ofis malzemesi, zemin içeren bir resim&#10;&#10;Açıklama otomatik olarak oluşturuldu">
            <a:extLst>
              <a:ext uri="{FF2B5EF4-FFF2-40B4-BE49-F238E27FC236}">
                <a16:creationId xmlns:a16="http://schemas.microsoft.com/office/drawing/2014/main" id="{EE310653-E2AB-DB04-19F8-88F436DC7DAB}"/>
              </a:ext>
            </a:extLst>
          </p:cNvPr>
          <p:cNvPicPr>
            <a:picLocks noChangeAspect="1"/>
          </p:cNvPicPr>
          <p:nvPr/>
        </p:nvPicPr>
        <p:blipFill>
          <a:blip r:embed="rId2"/>
          <a:srcRect l="5674" r="3719" b="1"/>
          <a:stretch/>
        </p:blipFill>
        <p:spPr>
          <a:xfrm>
            <a:off x="11503696" y="10"/>
            <a:ext cx="9721397" cy="14257928"/>
          </a:xfrm>
          <a:prstGeom prst="rect">
            <a:avLst/>
          </a:prstGeom>
        </p:spPr>
      </p:pic>
      <p:sp>
        <p:nvSpPr>
          <p:cNvPr id="59" name="Rectangle 5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355" y="14401625"/>
            <a:ext cx="9113647" cy="63043"/>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Resim 8" descr="duvar, iç mekan, vazo, resim çerçevesi içeren bir resim&#10;&#10;Açıklama otomatik olarak oluşturuldu">
            <a:extLst>
              <a:ext uri="{FF2B5EF4-FFF2-40B4-BE49-F238E27FC236}">
                <a16:creationId xmlns:a16="http://schemas.microsoft.com/office/drawing/2014/main" id="{2223CB83-D5E1-9215-C602-0E1235FD701D}"/>
              </a:ext>
            </a:extLst>
          </p:cNvPr>
          <p:cNvPicPr>
            <a:picLocks noChangeAspect="1"/>
          </p:cNvPicPr>
          <p:nvPr/>
        </p:nvPicPr>
        <p:blipFill>
          <a:blip r:embed="rId3"/>
          <a:srcRect r="18894" b="-1"/>
          <a:stretch/>
        </p:blipFill>
        <p:spPr>
          <a:xfrm>
            <a:off x="11503693" y="14621530"/>
            <a:ext cx="9721397" cy="9019523"/>
          </a:xfrm>
          <a:prstGeom prst="rect">
            <a:avLst/>
          </a:prstGeom>
        </p:spPr>
      </p:pic>
      <p:pic>
        <p:nvPicPr>
          <p:cNvPr id="12" name="Resim 11" descr="iç mekan, duvar, yastık, tabakalaşma içeren bir resim&#10;&#10;Açıklama otomatik olarak oluşturuldu">
            <a:extLst>
              <a:ext uri="{FF2B5EF4-FFF2-40B4-BE49-F238E27FC236}">
                <a16:creationId xmlns:a16="http://schemas.microsoft.com/office/drawing/2014/main" id="{D6E3E8EE-CDAA-0D0B-A7F7-184EC4092363}"/>
              </a:ext>
            </a:extLst>
          </p:cNvPr>
          <p:cNvPicPr>
            <a:picLocks noChangeAspect="1"/>
          </p:cNvPicPr>
          <p:nvPr/>
        </p:nvPicPr>
        <p:blipFill>
          <a:blip r:embed="rId4"/>
          <a:srcRect l="25312" r="7994" b="1"/>
          <a:stretch/>
        </p:blipFill>
        <p:spPr>
          <a:xfrm>
            <a:off x="21548786" y="10"/>
            <a:ext cx="11864914" cy="23641040"/>
          </a:xfrm>
          <a:prstGeom prst="rect">
            <a:avLst/>
          </a:prstGeom>
        </p:spPr>
      </p:pic>
    </p:spTree>
    <p:extLst>
      <p:ext uri="{BB962C8B-B14F-4D97-AF65-F5344CB8AC3E}">
        <p14:creationId xmlns:p14="http://schemas.microsoft.com/office/powerpoint/2010/main" val="4183601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CC90B5-705C-C089-14BD-3CE89207F679}"/>
            </a:ext>
          </a:extLst>
        </p:cNvPr>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EC486745-AC55-0E91-E415-D7DDAD373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32F13101-FBBD-E958-55AB-5946EDA06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030973"/>
            <a:ext cx="33413700" cy="6633604"/>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B513D193-C3EF-68F4-8518-3615BE1D2C4A}"/>
              </a:ext>
            </a:extLst>
          </p:cNvPr>
          <p:cNvSpPr txBox="1"/>
          <p:nvPr/>
        </p:nvSpPr>
        <p:spPr>
          <a:xfrm>
            <a:off x="3158294" y="19850544"/>
            <a:ext cx="26534408" cy="255053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600" kern="1200" dirty="0">
                <a:solidFill>
                  <a:schemeClr val="bg1">
                    <a:lumMod val="50000"/>
                  </a:schemeClr>
                </a:solidFill>
                <a:latin typeface="Abadi" panose="020B0604020104020204" pitchFamily="34" charset="0"/>
                <a:ea typeface="+mj-ea"/>
                <a:cs typeface="+mj-cs"/>
              </a:rPr>
              <a:t>İŞLETMEMİZDE GELENEKSEL TÜRK HAMAMI BULUNMAKTADIR.</a:t>
            </a:r>
          </a:p>
        </p:txBody>
      </p:sp>
      <p:pic>
        <p:nvPicPr>
          <p:cNvPr id="5" name="Resim 4" descr="iç mekan, duvar, iç mekan tasarımı, tavan içeren bir resim&#10;&#10;Açıklama otomatik olarak oluşturuldu">
            <a:extLst>
              <a:ext uri="{FF2B5EF4-FFF2-40B4-BE49-F238E27FC236}">
                <a16:creationId xmlns:a16="http://schemas.microsoft.com/office/drawing/2014/main" id="{2B7BF09D-2ED9-4F00-3ED0-CF533AD104C2}"/>
              </a:ext>
            </a:extLst>
          </p:cNvPr>
          <p:cNvPicPr>
            <a:picLocks noChangeAspect="1"/>
          </p:cNvPicPr>
          <p:nvPr/>
        </p:nvPicPr>
        <p:blipFill>
          <a:blip r:embed="rId2"/>
          <a:stretch>
            <a:fillRect/>
          </a:stretch>
        </p:blipFill>
        <p:spPr>
          <a:xfrm>
            <a:off x="5853500" y="987860"/>
            <a:ext cx="22387391" cy="1762270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554783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DF2F17-C026-E446-0246-36592C6C19D4}"/>
            </a:ext>
          </a:extLst>
        </p:cNvPr>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27386646-CFE3-27F6-1CFE-380526B40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F3AF368A-655D-0E85-95DB-7F6E11717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030973"/>
            <a:ext cx="33413700" cy="6633604"/>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D6C670D2-3F74-A31F-3E89-C84C4A9D5093}"/>
              </a:ext>
            </a:extLst>
          </p:cNvPr>
          <p:cNvSpPr txBox="1"/>
          <p:nvPr/>
        </p:nvSpPr>
        <p:spPr>
          <a:xfrm>
            <a:off x="3158294" y="19850544"/>
            <a:ext cx="26534408" cy="2550531"/>
          </a:xfrm>
          <a:prstGeom prst="rect">
            <a:avLst/>
          </a:prstGeom>
        </p:spPr>
        <p:txBody>
          <a:bodyPr vert="horz" lIns="91440" tIns="45720" rIns="91440" bIns="45720" rtlCol="0" anchor="b">
            <a:normAutofit fontScale="85000" lnSpcReduction="20000"/>
          </a:bodyPr>
          <a:lstStyle/>
          <a:p>
            <a:pPr algn="ctr">
              <a:lnSpc>
                <a:spcPct val="90000"/>
              </a:lnSpc>
              <a:spcBef>
                <a:spcPct val="0"/>
              </a:spcBef>
              <a:spcAft>
                <a:spcPts val="600"/>
              </a:spcAft>
            </a:pPr>
            <a:r>
              <a:rPr lang="tr-TR" sz="8600" kern="1200" dirty="0">
                <a:solidFill>
                  <a:schemeClr val="bg1">
                    <a:lumMod val="50000"/>
                  </a:schemeClr>
                </a:solidFill>
                <a:latin typeface="Abadi" panose="020B0604020104020204" pitchFamily="34" charset="0"/>
                <a:ea typeface="+mj-ea"/>
                <a:cs typeface="+mj-cs"/>
              </a:rPr>
              <a:t>TÜRK RESSAMLARIN ÇİZDİĞİ HEM EL YAPIMI HEM DE DENİZDEN GELEN ÜRÜNLERİN KULLANILDIĞI TABLOLARIMIZ RESTORANIMIZDA SUNULMAKTADIR.</a:t>
            </a:r>
            <a:endParaRPr lang="en-US" sz="8600" kern="1200" dirty="0">
              <a:solidFill>
                <a:schemeClr val="bg1">
                  <a:lumMod val="50000"/>
                </a:schemeClr>
              </a:solidFill>
              <a:latin typeface="Abadi" panose="020B0604020104020204" pitchFamily="34" charset="0"/>
              <a:ea typeface="+mj-ea"/>
              <a:cs typeface="+mj-cs"/>
            </a:endParaRPr>
          </a:p>
        </p:txBody>
      </p:sp>
      <p:pic>
        <p:nvPicPr>
          <p:cNvPr id="3" name="Resim 2" descr="resim çerçevesi, duvar, sanat, görsel sanatlar içeren bir resim&#10;&#10;Açıklama otomatik olarak oluşturuldu">
            <a:extLst>
              <a:ext uri="{FF2B5EF4-FFF2-40B4-BE49-F238E27FC236}">
                <a16:creationId xmlns:a16="http://schemas.microsoft.com/office/drawing/2014/main" id="{C7D423A5-4E80-724E-1DAD-5E1D003BC205}"/>
              </a:ext>
            </a:extLst>
          </p:cNvPr>
          <p:cNvPicPr>
            <a:picLocks noChangeAspect="1"/>
          </p:cNvPicPr>
          <p:nvPr/>
        </p:nvPicPr>
        <p:blipFill>
          <a:blip r:embed="rId2"/>
          <a:stretch>
            <a:fillRect/>
          </a:stretch>
        </p:blipFill>
        <p:spPr>
          <a:xfrm>
            <a:off x="6084277" y="1752462"/>
            <a:ext cx="22402800" cy="168581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10809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8894CF-DA7C-FC0F-3D50-6D63FA23EC22}"/>
            </a:ext>
          </a:extLst>
        </p:cNvPr>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8DFA3938-A094-21B0-DBDC-1AF913137C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DBBF14AB-BEB7-AC7F-B0D7-7178985B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030973"/>
            <a:ext cx="33413700" cy="6633604"/>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06FF2113-E447-8A5E-6474-0B53D354786A}"/>
              </a:ext>
            </a:extLst>
          </p:cNvPr>
          <p:cNvSpPr txBox="1"/>
          <p:nvPr/>
        </p:nvSpPr>
        <p:spPr>
          <a:xfrm>
            <a:off x="3439646" y="18448188"/>
            <a:ext cx="26534408" cy="2550531"/>
          </a:xfrm>
          <a:prstGeom prst="rect">
            <a:avLst/>
          </a:prstGeom>
        </p:spPr>
        <p:txBody>
          <a:bodyPr vert="horz" lIns="91440" tIns="45720" rIns="91440" bIns="45720" rtlCol="0" anchor="b">
            <a:normAutofit fontScale="77500" lnSpcReduction="20000"/>
          </a:bodyPr>
          <a:lstStyle/>
          <a:p>
            <a:pPr algn="just">
              <a:lnSpc>
                <a:spcPct val="90000"/>
              </a:lnSpc>
              <a:spcBef>
                <a:spcPct val="0"/>
              </a:spcBef>
              <a:spcAft>
                <a:spcPts val="600"/>
              </a:spcAft>
            </a:pPr>
            <a:r>
              <a:rPr lang="tr-TR" sz="8600" kern="1200" dirty="0">
                <a:solidFill>
                  <a:schemeClr val="bg1">
                    <a:lumMod val="50000"/>
                  </a:schemeClr>
                </a:solidFill>
                <a:latin typeface="Abadi" panose="020B0604020104020204" pitchFamily="34" charset="0"/>
                <a:ea typeface="+mj-ea"/>
                <a:cs typeface="+mj-cs"/>
              </a:rPr>
              <a:t>Günlük oda temizliği talep etmeyen misafirlerimiz adına Orman Genel Müdürlüğü’ne bağış yapılmakta olup, katkılarınız için teşekkür niteliğinde şeker kamışından üretilmiş özel bir sertifika sunulmaktadır.</a:t>
            </a:r>
            <a:endParaRPr lang="en-US" sz="8600" kern="1200" dirty="0">
              <a:solidFill>
                <a:schemeClr val="bg1">
                  <a:lumMod val="50000"/>
                </a:schemeClr>
              </a:solidFill>
              <a:latin typeface="Abadi" panose="020B0604020104020204" pitchFamily="34" charset="0"/>
              <a:ea typeface="+mj-ea"/>
              <a:cs typeface="+mj-cs"/>
            </a:endParaRPr>
          </a:p>
        </p:txBody>
      </p:sp>
      <p:pic>
        <p:nvPicPr>
          <p:cNvPr id="5" name="Resim 4" descr="metin, noel ağacı, ekran görüntüsü içeren bir resim&#10;&#10;Yapay zeka tarafından oluşturulmuş içerik yanlış olabilir.">
            <a:extLst>
              <a:ext uri="{FF2B5EF4-FFF2-40B4-BE49-F238E27FC236}">
                <a16:creationId xmlns:a16="http://schemas.microsoft.com/office/drawing/2014/main" id="{373AA830-61F3-9ABC-C9C0-E387E2EE930D}"/>
              </a:ext>
            </a:extLst>
          </p:cNvPr>
          <p:cNvPicPr>
            <a:picLocks noChangeAspect="1"/>
          </p:cNvPicPr>
          <p:nvPr/>
        </p:nvPicPr>
        <p:blipFill>
          <a:blip r:embed="rId2"/>
          <a:stretch>
            <a:fillRect/>
          </a:stretch>
        </p:blipFill>
        <p:spPr>
          <a:xfrm>
            <a:off x="685800" y="4536830"/>
            <a:ext cx="14834027" cy="11254167"/>
          </a:xfrm>
          <a:prstGeom prst="rect">
            <a:avLst/>
          </a:prstGeom>
        </p:spPr>
      </p:pic>
      <p:pic>
        <p:nvPicPr>
          <p:cNvPr id="7" name="Resim 6" descr="metin, ekran görüntüsü, yazı tipi içeren bir resim&#10;&#10;Yapay zeka tarafından oluşturulmuş içerik yanlış olabilir.">
            <a:extLst>
              <a:ext uri="{FF2B5EF4-FFF2-40B4-BE49-F238E27FC236}">
                <a16:creationId xmlns:a16="http://schemas.microsoft.com/office/drawing/2014/main" id="{25DF667E-1679-30D9-3D58-0753EDBD7E5B}"/>
              </a:ext>
            </a:extLst>
          </p:cNvPr>
          <p:cNvPicPr>
            <a:picLocks noChangeAspect="1"/>
          </p:cNvPicPr>
          <p:nvPr/>
        </p:nvPicPr>
        <p:blipFill>
          <a:blip r:embed="rId3"/>
          <a:stretch>
            <a:fillRect/>
          </a:stretch>
        </p:blipFill>
        <p:spPr>
          <a:xfrm>
            <a:off x="15519828" y="4269288"/>
            <a:ext cx="16737177" cy="11789249"/>
          </a:xfrm>
          <a:prstGeom prst="rect">
            <a:avLst/>
          </a:prstGeom>
        </p:spPr>
      </p:pic>
    </p:spTree>
    <p:extLst>
      <p:ext uri="{BB962C8B-B14F-4D97-AF65-F5344CB8AC3E}">
        <p14:creationId xmlns:p14="http://schemas.microsoft.com/office/powerpoint/2010/main" val="355279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176" y="0"/>
            <a:ext cx="33405347"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Resim 10" descr="dış mekan, ağaç, su, gökyüzü içeren bir resim&#10;&#10;Açıklama otomatik olarak oluşturuldu">
            <a:extLst>
              <a:ext uri="{FF2B5EF4-FFF2-40B4-BE49-F238E27FC236}">
                <a16:creationId xmlns:a16="http://schemas.microsoft.com/office/drawing/2014/main" id="{5BD22C47-C11E-421F-725F-6639B68E2245}"/>
              </a:ext>
            </a:extLst>
          </p:cNvPr>
          <p:cNvPicPr>
            <a:picLocks noChangeAspect="1"/>
          </p:cNvPicPr>
          <p:nvPr/>
        </p:nvPicPr>
        <p:blipFill>
          <a:blip r:embed="rId2"/>
          <a:srcRect b="6045"/>
          <a:stretch/>
        </p:blipFill>
        <p:spPr>
          <a:xfrm>
            <a:off x="881752" y="1109085"/>
            <a:ext cx="15552756" cy="10447986"/>
          </a:xfrm>
          <a:prstGeom prst="rect">
            <a:avLst/>
          </a:prstGeom>
        </p:spPr>
      </p:pic>
      <p:pic>
        <p:nvPicPr>
          <p:cNvPr id="9" name="Resim 8" descr="dış mekan, bitki, giyim, gökyüzü içeren bir resim&#10;&#10;Açıklama otomatik olarak oluşturuldu">
            <a:extLst>
              <a:ext uri="{FF2B5EF4-FFF2-40B4-BE49-F238E27FC236}">
                <a16:creationId xmlns:a16="http://schemas.microsoft.com/office/drawing/2014/main" id="{5BC78473-86A2-7301-7571-6768BBAA8D93}"/>
              </a:ext>
            </a:extLst>
          </p:cNvPr>
          <p:cNvPicPr>
            <a:picLocks noChangeAspect="1"/>
          </p:cNvPicPr>
          <p:nvPr/>
        </p:nvPicPr>
        <p:blipFill>
          <a:blip r:embed="rId3"/>
          <a:srcRect l="20240" r="24962"/>
          <a:stretch/>
        </p:blipFill>
        <p:spPr>
          <a:xfrm>
            <a:off x="881754" y="12149007"/>
            <a:ext cx="7335500" cy="9571271"/>
          </a:xfrm>
          <a:prstGeom prst="rect">
            <a:avLst/>
          </a:prstGeom>
        </p:spPr>
      </p:pic>
      <p:pic>
        <p:nvPicPr>
          <p:cNvPr id="7" name="Resim 6" descr="doğa, bulut, gökyüzü, su içeren bir resim&#10;&#10;Açıklama otomatik olarak oluşturuldu">
            <a:extLst>
              <a:ext uri="{FF2B5EF4-FFF2-40B4-BE49-F238E27FC236}">
                <a16:creationId xmlns:a16="http://schemas.microsoft.com/office/drawing/2014/main" id="{6B1F3202-0A8D-D78C-9F19-1B82CAD0CA3F}"/>
              </a:ext>
            </a:extLst>
          </p:cNvPr>
          <p:cNvPicPr>
            <a:picLocks noChangeAspect="1"/>
          </p:cNvPicPr>
          <p:nvPr/>
        </p:nvPicPr>
        <p:blipFill>
          <a:blip r:embed="rId4"/>
          <a:srcRect l="21865" r="20248" b="1"/>
          <a:stretch/>
        </p:blipFill>
        <p:spPr>
          <a:xfrm>
            <a:off x="8659149" y="12116486"/>
            <a:ext cx="7775362" cy="9603792"/>
          </a:xfrm>
          <a:prstGeom prst="rect">
            <a:avLst/>
          </a:prstGeom>
        </p:spPr>
      </p:pic>
      <p:pic>
        <p:nvPicPr>
          <p:cNvPr id="13" name="Resim 12" descr="dış mekan, ateş, yangın, doğa, alev içeren bir resim&#10;&#10;Açıklama otomatik olarak oluşturuldu">
            <a:extLst>
              <a:ext uri="{FF2B5EF4-FFF2-40B4-BE49-F238E27FC236}">
                <a16:creationId xmlns:a16="http://schemas.microsoft.com/office/drawing/2014/main" id="{A8254C43-6FE1-A680-CC16-67391E6C0706}"/>
              </a:ext>
            </a:extLst>
          </p:cNvPr>
          <p:cNvPicPr>
            <a:picLocks noChangeAspect="1"/>
          </p:cNvPicPr>
          <p:nvPr/>
        </p:nvPicPr>
        <p:blipFill>
          <a:blip r:embed="rId5"/>
          <a:srcRect l="19897" r="26151"/>
          <a:stretch/>
        </p:blipFill>
        <p:spPr>
          <a:xfrm>
            <a:off x="16979194" y="1109085"/>
            <a:ext cx="15552751" cy="20611196"/>
          </a:xfrm>
          <a:prstGeom prst="rect">
            <a:avLst/>
          </a:prstGeom>
        </p:spPr>
      </p:pic>
      <p:sp>
        <p:nvSpPr>
          <p:cNvPr id="2" name="Metin kutusu 1">
            <a:extLst>
              <a:ext uri="{FF2B5EF4-FFF2-40B4-BE49-F238E27FC236}">
                <a16:creationId xmlns:a16="http://schemas.microsoft.com/office/drawing/2014/main" id="{658A8403-6DB7-A4D2-9AC3-2B4C631EB20E}"/>
              </a:ext>
            </a:extLst>
          </p:cNvPr>
          <p:cNvSpPr txBox="1"/>
          <p:nvPr/>
        </p:nvSpPr>
        <p:spPr>
          <a:xfrm>
            <a:off x="7350371" y="21957389"/>
            <a:ext cx="26834122" cy="1446550"/>
          </a:xfrm>
          <a:prstGeom prst="rect">
            <a:avLst/>
          </a:prstGeom>
          <a:solidFill>
            <a:schemeClr val="bg1"/>
          </a:solidFill>
        </p:spPr>
        <p:txBody>
          <a:bodyPr wrap="square" rtlCol="0">
            <a:spAutoFit/>
          </a:bodyPr>
          <a:lstStyle/>
          <a:p>
            <a:r>
              <a:rPr lang="tr-TR" sz="8800" dirty="0">
                <a:solidFill>
                  <a:schemeClr val="bg1">
                    <a:lumMod val="50000"/>
                  </a:schemeClr>
                </a:solidFill>
                <a:latin typeface="Abadi" panose="020B0604020104020204" pitchFamily="34" charset="0"/>
              </a:rPr>
              <a:t>PORTO – YANARTAŞ – OLİMPOS - LİKYA</a:t>
            </a:r>
          </a:p>
        </p:txBody>
      </p:sp>
    </p:spTree>
    <p:extLst>
      <p:ext uri="{BB962C8B-B14F-4D97-AF65-F5344CB8AC3E}">
        <p14:creationId xmlns:p14="http://schemas.microsoft.com/office/powerpoint/2010/main" val="1057219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 y="-19666"/>
            <a:ext cx="33413673" cy="584078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etin kutusu 4">
            <a:extLst>
              <a:ext uri="{FF2B5EF4-FFF2-40B4-BE49-F238E27FC236}">
                <a16:creationId xmlns:a16="http://schemas.microsoft.com/office/drawing/2014/main" id="{63D67C4A-CBE8-0BC6-F62D-377C2B6941BE}"/>
              </a:ext>
            </a:extLst>
          </p:cNvPr>
          <p:cNvSpPr txBox="1"/>
          <p:nvPr/>
        </p:nvSpPr>
        <p:spPr>
          <a:xfrm>
            <a:off x="3170494" y="2873186"/>
            <a:ext cx="27100660" cy="3102951"/>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6800" b="1" kern="1200" dirty="0">
                <a:solidFill>
                  <a:schemeClr val="bg1"/>
                </a:solidFill>
                <a:latin typeface="+mj-lt"/>
                <a:ea typeface="+mj-ea"/>
                <a:cs typeface="+mj-cs"/>
              </a:rPr>
              <a:t>TURİZMDE </a:t>
            </a:r>
            <a:r>
              <a:rPr lang="tr-TR" sz="6800" b="1" kern="1200" dirty="0">
                <a:solidFill>
                  <a:schemeClr val="bg1"/>
                </a:solidFill>
                <a:latin typeface="+mj-lt"/>
                <a:ea typeface="+mj-ea"/>
                <a:cs typeface="+mj-cs"/>
              </a:rPr>
              <a:t> </a:t>
            </a:r>
            <a:r>
              <a:rPr lang="en-US" sz="6800" b="1" kern="1200" dirty="0">
                <a:solidFill>
                  <a:schemeClr val="bg1"/>
                </a:solidFill>
                <a:latin typeface="+mj-lt"/>
                <a:ea typeface="+mj-ea"/>
                <a:cs typeface="+mj-cs"/>
              </a:rPr>
              <a:t>SÜRDÜRÜLEBİLİRLİĞİN GELİŞMESİ ADINA OLMASI GEREKEN DAVRANIŞSAL KONULAR İLE İLGİLİ HATIRLATMALAR;</a:t>
            </a:r>
          </a:p>
        </p:txBody>
      </p:sp>
      <p:sp>
        <p:nvSpPr>
          <p:cNvPr id="38" name="Rectangle 37">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21120"/>
            <a:ext cx="33413672" cy="178199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494" y="6931529"/>
            <a:ext cx="1252987" cy="1576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etin kutusu 1">
            <a:extLst>
              <a:ext uri="{FF2B5EF4-FFF2-40B4-BE49-F238E27FC236}">
                <a16:creationId xmlns:a16="http://schemas.microsoft.com/office/drawing/2014/main" id="{11B40FDC-F436-3B67-A1E6-AE3328BCE645}"/>
              </a:ext>
            </a:extLst>
          </p:cNvPr>
          <p:cNvSpPr txBox="1"/>
          <p:nvPr/>
        </p:nvSpPr>
        <p:spPr>
          <a:xfrm>
            <a:off x="3142546" y="5976137"/>
            <a:ext cx="27079823" cy="16991760"/>
          </a:xfrm>
          <a:prstGeom prst="rect">
            <a:avLst/>
          </a:prstGeom>
        </p:spPr>
        <p:txBody>
          <a:bodyPr vert="horz" lIns="91440" tIns="45720" rIns="91440" bIns="45720" rtlCol="0">
            <a:noAutofit/>
          </a:bodyPr>
          <a:lstStyle/>
          <a:p>
            <a:pPr>
              <a:lnSpc>
                <a:spcPct val="90000"/>
              </a:lnSpc>
              <a:spcBef>
                <a:spcPct val="0"/>
              </a:spcBef>
              <a:spcAft>
                <a:spcPts val="600"/>
              </a:spcAft>
              <a:buClr>
                <a:schemeClr val="accent1"/>
              </a:buClr>
            </a:pPr>
            <a:r>
              <a:rPr lang="en-US" sz="6000" b="1" spc="-50" dirty="0">
                <a:ln w="3175" cmpd="sng">
                  <a:noFill/>
                </a:ln>
                <a:latin typeface="Abadi" panose="020B0604020104020204" pitchFamily="34" charset="0"/>
              </a:rPr>
              <a:t>DAVRANIŞ KURALLARI</a:t>
            </a:r>
          </a:p>
          <a:p>
            <a:pPr indent="-228600">
              <a:lnSpc>
                <a:spcPct val="90000"/>
              </a:lnSpc>
              <a:spcBef>
                <a:spcPct val="0"/>
              </a:spcBef>
              <a:spcAft>
                <a:spcPts val="600"/>
              </a:spcAft>
              <a:buClr>
                <a:schemeClr val="accent1"/>
              </a:buClr>
              <a:buFont typeface="Arial" panose="020B0604020202020204" pitchFamily="34" charset="0"/>
              <a:buChar char="•"/>
            </a:pPr>
            <a:endParaRPr lang="en-US" sz="6000" b="1" spc="-50" dirty="0">
              <a:ln w="3175" cmpd="sng">
                <a:noFill/>
              </a:ln>
              <a:latin typeface="Abadi" panose="020B0604020104020204" pitchFamily="34" charset="0"/>
            </a:endParaRPr>
          </a:p>
          <a:p>
            <a:pPr algn="just">
              <a:lnSpc>
                <a:spcPct val="90000"/>
              </a:lnSpc>
              <a:spcBef>
                <a:spcPct val="0"/>
              </a:spcBef>
              <a:spcAft>
                <a:spcPts val="600"/>
              </a:spcAft>
              <a:buClr>
                <a:schemeClr val="accent1"/>
              </a:buClr>
            </a:pPr>
            <a:r>
              <a:rPr lang="tr-TR" sz="6000" spc="-50" dirty="0">
                <a:ln w="3175" cmpd="sng">
                  <a:noFill/>
                </a:ln>
                <a:solidFill>
                  <a:schemeClr val="bg1">
                    <a:lumMod val="50000"/>
                  </a:schemeClr>
                </a:solidFill>
                <a:latin typeface="Abadi" panose="020B0604020104020204" pitchFamily="34" charset="0"/>
              </a:rPr>
              <a:t>Kültürel mirasın ve doğal kaynaklarımızın, toplum ile çevre arasındaki ilişkisinin uzun süreli, gelecek nesiller için de sürdürülebilirliğinin sağlanabilmesi bakımından son derece önemli olduğunun bilincindeyiz. Bu sebeple önemli detayları sizlere hatırlatmak isteriz.</a:t>
            </a:r>
          </a:p>
          <a:p>
            <a:pPr marL="674370" indent="-228600" algn="just">
              <a:lnSpc>
                <a:spcPct val="90000"/>
              </a:lnSpc>
              <a:spcBef>
                <a:spcPct val="0"/>
              </a:spcBef>
              <a:spcAft>
                <a:spcPts val="600"/>
              </a:spcAft>
              <a:buClr>
                <a:srgbClr val="92D050"/>
              </a:buClr>
              <a:buFont typeface="Arial" panose="020B0604020202020204" pitchFamily="34" charset="0"/>
              <a:buChar char="•"/>
            </a:pPr>
            <a:endParaRPr lang="tr-TR" sz="6000" spc="-50" dirty="0">
              <a:ln w="3175" cmpd="sng">
                <a:noFill/>
              </a:ln>
              <a:solidFill>
                <a:schemeClr val="bg1">
                  <a:lumMod val="50000"/>
                </a:schemeClr>
              </a:solidFill>
              <a:latin typeface="Abadi" panose="020B0604020104020204" pitchFamily="34" charset="0"/>
            </a:endParaRPr>
          </a:p>
          <a:p>
            <a:pPr marL="674370" indent="-228600" algn="just">
              <a:lnSpc>
                <a:spcPct val="90000"/>
              </a:lnSpc>
              <a:spcBef>
                <a:spcPct val="0"/>
              </a:spcBef>
              <a:spcAft>
                <a:spcPts val="600"/>
              </a:spcAft>
              <a:buClr>
                <a:srgbClr val="92D050"/>
              </a:buClr>
              <a:buFont typeface="Arial" panose="020B0604020202020204" pitchFamily="34" charset="0"/>
              <a:buChar char="•"/>
            </a:pPr>
            <a:r>
              <a:rPr lang="tr-TR" sz="6000" spc="-50" dirty="0">
                <a:ln w="3175" cmpd="sng">
                  <a:noFill/>
                </a:ln>
                <a:solidFill>
                  <a:schemeClr val="bg1">
                    <a:lumMod val="50000"/>
                  </a:schemeClr>
                </a:solidFill>
                <a:latin typeface="Abadi" panose="020B0604020104020204" pitchFamily="34" charset="0"/>
              </a:rPr>
              <a:t>Kültürel Alanlarda yüksek sesle ve argo kelimelerle konuşulmamalıdır.</a:t>
            </a:r>
          </a:p>
          <a:p>
            <a:pPr marL="674370" indent="-228600" algn="just">
              <a:lnSpc>
                <a:spcPct val="90000"/>
              </a:lnSpc>
              <a:spcBef>
                <a:spcPct val="0"/>
              </a:spcBef>
              <a:spcAft>
                <a:spcPts val="600"/>
              </a:spcAft>
              <a:buClr>
                <a:srgbClr val="92D050"/>
              </a:buClr>
              <a:buFont typeface="Arial" panose="020B0604020202020204" pitchFamily="34" charset="0"/>
              <a:buChar char="•"/>
            </a:pPr>
            <a:r>
              <a:rPr lang="tr-TR" sz="6000" spc="-50" dirty="0">
                <a:ln w="3175" cmpd="sng">
                  <a:noFill/>
                </a:ln>
                <a:solidFill>
                  <a:schemeClr val="bg1">
                    <a:lumMod val="50000"/>
                  </a:schemeClr>
                </a:solidFill>
                <a:latin typeface="Abadi" panose="020B0604020104020204" pitchFamily="34" charset="0"/>
              </a:rPr>
              <a:t>Kültürel Alanlardaki eserlere ve kaynaklara zarar vermemeliyiz.</a:t>
            </a:r>
          </a:p>
          <a:p>
            <a:pPr marL="674370" indent="-228600" algn="just">
              <a:lnSpc>
                <a:spcPct val="90000"/>
              </a:lnSpc>
              <a:spcBef>
                <a:spcPct val="0"/>
              </a:spcBef>
              <a:spcAft>
                <a:spcPts val="600"/>
              </a:spcAft>
              <a:buClr>
                <a:srgbClr val="92D050"/>
              </a:buClr>
              <a:buFont typeface="Arial" panose="020B0604020202020204" pitchFamily="34" charset="0"/>
              <a:buChar char="•"/>
            </a:pPr>
            <a:r>
              <a:rPr lang="tr-TR" sz="6000" spc="-50" dirty="0">
                <a:ln w="3175" cmpd="sng">
                  <a:noFill/>
                </a:ln>
                <a:solidFill>
                  <a:schemeClr val="bg1">
                    <a:lumMod val="50000"/>
                  </a:schemeClr>
                </a:solidFill>
                <a:latin typeface="Abadi" panose="020B0604020104020204" pitchFamily="34" charset="0"/>
              </a:rPr>
              <a:t>Hassas bölgelerin ziyaretinde başkalarını rahatsız edici davranışlardan kaçınmalıyız.</a:t>
            </a:r>
          </a:p>
          <a:p>
            <a:pPr marL="674370" indent="-228600" algn="just">
              <a:lnSpc>
                <a:spcPct val="90000"/>
              </a:lnSpc>
              <a:spcBef>
                <a:spcPct val="0"/>
              </a:spcBef>
              <a:spcAft>
                <a:spcPts val="600"/>
              </a:spcAft>
              <a:buClr>
                <a:srgbClr val="92D050"/>
              </a:buClr>
              <a:buFont typeface="Arial" panose="020B0604020202020204" pitchFamily="34" charset="0"/>
              <a:buChar char="•"/>
            </a:pPr>
            <a:r>
              <a:rPr lang="tr-TR" sz="6000" spc="-50" dirty="0">
                <a:ln w="3175" cmpd="sng">
                  <a:noFill/>
                </a:ln>
                <a:solidFill>
                  <a:schemeClr val="bg1">
                    <a:lumMod val="50000"/>
                  </a:schemeClr>
                </a:solidFill>
                <a:latin typeface="Abadi" panose="020B0604020104020204" pitchFamily="34" charset="0"/>
              </a:rPr>
              <a:t>Doğal Alanları temiz tutmalı, yerlere çöp atmamalıyız.</a:t>
            </a:r>
          </a:p>
          <a:p>
            <a:pPr marL="674370" indent="-228600" algn="just">
              <a:lnSpc>
                <a:spcPct val="90000"/>
              </a:lnSpc>
              <a:spcBef>
                <a:spcPct val="0"/>
              </a:spcBef>
              <a:spcAft>
                <a:spcPts val="600"/>
              </a:spcAft>
              <a:buClr>
                <a:srgbClr val="92D050"/>
              </a:buClr>
              <a:buFont typeface="Arial" panose="020B0604020202020204" pitchFamily="34" charset="0"/>
              <a:buChar char="•"/>
            </a:pPr>
            <a:r>
              <a:rPr lang="tr-TR" sz="6000" spc="-50" dirty="0">
                <a:ln w="3175" cmpd="sng">
                  <a:noFill/>
                </a:ln>
                <a:solidFill>
                  <a:schemeClr val="bg1">
                    <a:lumMod val="50000"/>
                  </a:schemeClr>
                </a:solidFill>
                <a:latin typeface="Abadi" panose="020B0604020104020204" pitchFamily="34" charset="0"/>
              </a:rPr>
              <a:t>Doğal yaşamın dengesi ve sürekliliği için canlılara zarar verici aktivitelerden kaçınmalıyız.</a:t>
            </a:r>
          </a:p>
          <a:p>
            <a:pPr marL="674370" indent="-228600" algn="just">
              <a:lnSpc>
                <a:spcPct val="90000"/>
              </a:lnSpc>
              <a:spcBef>
                <a:spcPct val="0"/>
              </a:spcBef>
              <a:spcAft>
                <a:spcPts val="600"/>
              </a:spcAft>
              <a:buClr>
                <a:srgbClr val="92D050"/>
              </a:buClr>
              <a:buFont typeface="Arial" panose="020B0604020202020204" pitchFamily="34" charset="0"/>
              <a:buChar char="•"/>
            </a:pPr>
            <a:r>
              <a:rPr lang="tr-TR" sz="6000" spc="-50" dirty="0">
                <a:ln w="3175" cmpd="sng">
                  <a:noFill/>
                </a:ln>
                <a:solidFill>
                  <a:schemeClr val="bg1">
                    <a:lumMod val="50000"/>
                  </a:schemeClr>
                </a:solidFill>
                <a:latin typeface="Abadi" panose="020B0604020104020204" pitchFamily="34" charset="0"/>
              </a:rPr>
              <a:t>Ağaçları ve bitkileri korumalı, yeşil alanlara zarar verenleri uyarmalıyız.</a:t>
            </a:r>
          </a:p>
          <a:p>
            <a:pPr marL="674370" indent="-228600" algn="just">
              <a:lnSpc>
                <a:spcPct val="90000"/>
              </a:lnSpc>
              <a:spcBef>
                <a:spcPct val="0"/>
              </a:spcBef>
              <a:spcAft>
                <a:spcPts val="600"/>
              </a:spcAft>
              <a:buClr>
                <a:srgbClr val="92D050"/>
              </a:buClr>
              <a:buFont typeface="Arial" panose="020B0604020202020204" pitchFamily="34" charset="0"/>
              <a:buChar char="•"/>
            </a:pPr>
            <a:r>
              <a:rPr lang="tr-TR" sz="6000" spc="-50" dirty="0">
                <a:ln w="3175" cmpd="sng">
                  <a:noFill/>
                </a:ln>
                <a:solidFill>
                  <a:schemeClr val="bg1">
                    <a:lumMod val="50000"/>
                  </a:schemeClr>
                </a:solidFill>
                <a:latin typeface="Abadi" panose="020B0604020104020204" pitchFamily="34" charset="0"/>
              </a:rPr>
              <a:t>Hayvanlar da dahil doğal ortamlara zarar verici aktivitelerde bulunmamalıyız.</a:t>
            </a:r>
          </a:p>
          <a:p>
            <a:pPr marL="674370" indent="-228600" algn="just">
              <a:lnSpc>
                <a:spcPct val="90000"/>
              </a:lnSpc>
              <a:spcBef>
                <a:spcPct val="0"/>
              </a:spcBef>
              <a:spcAft>
                <a:spcPts val="600"/>
              </a:spcAft>
              <a:buClr>
                <a:srgbClr val="92D050"/>
              </a:buClr>
              <a:buFont typeface="Arial" panose="020B0604020202020204" pitchFamily="34" charset="0"/>
              <a:buChar char="•"/>
            </a:pPr>
            <a:r>
              <a:rPr lang="tr-TR" sz="6000" spc="-50" dirty="0">
                <a:ln w="3175" cmpd="sng">
                  <a:noFill/>
                </a:ln>
                <a:solidFill>
                  <a:schemeClr val="bg1">
                    <a:lumMod val="50000"/>
                  </a:schemeClr>
                </a:solidFill>
                <a:latin typeface="Abadi" panose="020B0604020104020204" pitchFamily="34" charset="0"/>
              </a:rPr>
              <a:t>Dini alan ziyaretlerinde temiz kıyafetlere özen göstermeli, yüksek sesle konuşmamalı, farklı insanları rahatsız etmemeliyiz.</a:t>
            </a:r>
          </a:p>
          <a:p>
            <a:pPr indent="-228600">
              <a:lnSpc>
                <a:spcPct val="90000"/>
              </a:lnSpc>
              <a:spcBef>
                <a:spcPct val="0"/>
              </a:spcBef>
              <a:spcAft>
                <a:spcPts val="600"/>
              </a:spcAft>
              <a:buClr>
                <a:schemeClr val="accent1"/>
              </a:buClr>
              <a:buFont typeface="Arial" panose="020B0604020202020204" pitchFamily="34" charset="0"/>
              <a:buChar char="•"/>
            </a:pPr>
            <a:endParaRPr lang="en-US" sz="6000" spc="-50" dirty="0">
              <a:ln w="3175" cmpd="sng">
                <a:noFill/>
              </a:ln>
              <a:latin typeface="Abadi" panose="020B0604020104020204" pitchFamily="34" charset="0"/>
            </a:endParaRPr>
          </a:p>
        </p:txBody>
      </p:sp>
      <p:pic>
        <p:nvPicPr>
          <p:cNvPr id="3" name="Resim 2">
            <a:extLst>
              <a:ext uri="{FF2B5EF4-FFF2-40B4-BE49-F238E27FC236}">
                <a16:creationId xmlns:a16="http://schemas.microsoft.com/office/drawing/2014/main" id="{CDA7BF8E-6AC7-CEFB-520D-F62DDC62DDFD}"/>
              </a:ext>
            </a:extLst>
          </p:cNvPr>
          <p:cNvPicPr>
            <a:picLocks noChangeAspect="1"/>
          </p:cNvPicPr>
          <p:nvPr/>
        </p:nvPicPr>
        <p:blipFill>
          <a:blip r:embed="rId2"/>
          <a:stretch>
            <a:fillRect/>
          </a:stretch>
        </p:blipFill>
        <p:spPr>
          <a:xfrm>
            <a:off x="15450303" y="135351"/>
            <a:ext cx="2513094" cy="1903859"/>
          </a:xfrm>
          <a:prstGeom prst="rect">
            <a:avLst/>
          </a:prstGeom>
        </p:spPr>
      </p:pic>
    </p:spTree>
    <p:extLst>
      <p:ext uri="{BB962C8B-B14F-4D97-AF65-F5344CB8AC3E}">
        <p14:creationId xmlns:p14="http://schemas.microsoft.com/office/powerpoint/2010/main" val="2047389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1678417" y="15781297"/>
            <a:ext cx="20662528" cy="65491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Metin kutusu 3">
            <a:extLst>
              <a:ext uri="{FF2B5EF4-FFF2-40B4-BE49-F238E27FC236}">
                <a16:creationId xmlns:a16="http://schemas.microsoft.com/office/drawing/2014/main" id="{EC240DF2-8ED1-0C57-E39F-8799C37E1D6F}"/>
              </a:ext>
            </a:extLst>
          </p:cNvPr>
          <p:cNvSpPr txBox="1"/>
          <p:nvPr/>
        </p:nvSpPr>
        <p:spPr>
          <a:xfrm>
            <a:off x="12616379" y="16346548"/>
            <a:ext cx="18717153" cy="2971612"/>
          </a:xfrm>
          <a:prstGeom prst="rect">
            <a:avLst/>
          </a:prstGeom>
        </p:spPr>
        <p:txBody>
          <a:bodyPr vert="horz" lIns="91440" tIns="45720" rIns="91440" bIns="45720" rtlCol="0" anchor="b">
            <a:normAutofit/>
          </a:bodyPr>
          <a:lstStyle/>
          <a:p>
            <a:pPr algn="just">
              <a:lnSpc>
                <a:spcPct val="90000"/>
              </a:lnSpc>
              <a:spcBef>
                <a:spcPct val="0"/>
              </a:spcBef>
              <a:spcAft>
                <a:spcPts val="600"/>
              </a:spcAft>
            </a:pPr>
            <a:r>
              <a:rPr lang="en-US" sz="6800" kern="1200" dirty="0">
                <a:solidFill>
                  <a:srgbClr val="FFFFFF"/>
                </a:solidFill>
                <a:latin typeface="Abadi" panose="020B0604020104020204" pitchFamily="34" charset="0"/>
                <a:ea typeface="+mj-ea"/>
                <a:cs typeface="+mj-cs"/>
              </a:rPr>
              <a:t>İŞLETME İÇERİSİNDE KULLANILAN DEKORASYON ÜRÜNLERİ DOĞADAN GELEN MALZEMELERDEN SEÇİLEREK EL İŞÇİLİĞİ İLE YAPILMIŞTIR.</a:t>
            </a:r>
          </a:p>
        </p:txBody>
      </p:sp>
      <p:pic>
        <p:nvPicPr>
          <p:cNvPr id="6" name="Resim 5" descr="iç mekan, duvar, iç mekan tasarımı, sahne içeren bir resim&#10;&#10;Açıklama otomatik olarak oluşturuldu">
            <a:extLst>
              <a:ext uri="{FF2B5EF4-FFF2-40B4-BE49-F238E27FC236}">
                <a16:creationId xmlns:a16="http://schemas.microsoft.com/office/drawing/2014/main" id="{FEC02E47-3379-A67A-6EB3-23225C421C7E}"/>
              </a:ext>
            </a:extLst>
          </p:cNvPr>
          <p:cNvPicPr>
            <a:picLocks noChangeAspect="1"/>
          </p:cNvPicPr>
          <p:nvPr/>
        </p:nvPicPr>
        <p:blipFill>
          <a:blip r:embed="rId2"/>
          <a:srcRect t="235" r="-1" b="-1"/>
          <a:stretch/>
        </p:blipFill>
        <p:spPr>
          <a:xfrm>
            <a:off x="870521" y="1109088"/>
            <a:ext cx="10407715" cy="6930816"/>
          </a:xfrm>
          <a:prstGeom prst="rect">
            <a:avLst/>
          </a:prstGeom>
        </p:spPr>
      </p:pic>
      <p:pic>
        <p:nvPicPr>
          <p:cNvPr id="12" name="Resim 11" descr="iç mekan, iç mekan tasarımı, duvar, tavan içeren bir resim&#10;&#10;Açıklama otomatik olarak oluşturuldu">
            <a:extLst>
              <a:ext uri="{FF2B5EF4-FFF2-40B4-BE49-F238E27FC236}">
                <a16:creationId xmlns:a16="http://schemas.microsoft.com/office/drawing/2014/main" id="{608D9D95-2E2A-4531-9D2A-347E46748E92}"/>
              </a:ext>
            </a:extLst>
          </p:cNvPr>
          <p:cNvPicPr>
            <a:picLocks noChangeAspect="1"/>
          </p:cNvPicPr>
          <p:nvPr/>
        </p:nvPicPr>
        <p:blipFill>
          <a:blip r:embed="rId3"/>
          <a:srcRect t="6570" r="1" b="16750"/>
          <a:stretch/>
        </p:blipFill>
        <p:spPr>
          <a:xfrm>
            <a:off x="11517610" y="1109081"/>
            <a:ext cx="10396485" cy="14172644"/>
          </a:xfrm>
          <a:prstGeom prst="rect">
            <a:avLst/>
          </a:prstGeom>
        </p:spPr>
      </p:pic>
      <p:pic>
        <p:nvPicPr>
          <p:cNvPr id="10" name="Resim 9" descr="iç mekan, iç mekan tasarımı, duvar, mobilya içeren bir resim&#10;&#10;Açıklama otomatik olarak oluşturuldu">
            <a:extLst>
              <a:ext uri="{FF2B5EF4-FFF2-40B4-BE49-F238E27FC236}">
                <a16:creationId xmlns:a16="http://schemas.microsoft.com/office/drawing/2014/main" id="{4D7F895B-B3DB-58E7-CC71-56CEA3C9EAE1}"/>
              </a:ext>
            </a:extLst>
          </p:cNvPr>
          <p:cNvPicPr>
            <a:picLocks noChangeAspect="1"/>
          </p:cNvPicPr>
          <p:nvPr/>
        </p:nvPicPr>
        <p:blipFill>
          <a:blip r:embed="rId4"/>
          <a:srcRect t="246"/>
          <a:stretch/>
        </p:blipFill>
        <p:spPr>
          <a:xfrm>
            <a:off x="22161176" y="1109085"/>
            <a:ext cx="10408850" cy="6930819"/>
          </a:xfrm>
          <a:prstGeom prst="rect">
            <a:avLst/>
          </a:prstGeom>
        </p:spPr>
      </p:pic>
      <p:pic>
        <p:nvPicPr>
          <p:cNvPr id="3" name="Resim 2" descr="iç mekan, duvar, iç mekan tasarımı, mobilya içeren bir resim&#10;&#10;Açıklama otomatik olarak oluşturuldu">
            <a:extLst>
              <a:ext uri="{FF2B5EF4-FFF2-40B4-BE49-F238E27FC236}">
                <a16:creationId xmlns:a16="http://schemas.microsoft.com/office/drawing/2014/main" id="{B7ED4B51-7B8A-1437-3F08-67F1473BE114}"/>
              </a:ext>
            </a:extLst>
          </p:cNvPr>
          <p:cNvPicPr>
            <a:picLocks noChangeAspect="1"/>
          </p:cNvPicPr>
          <p:nvPr/>
        </p:nvPicPr>
        <p:blipFill>
          <a:blip r:embed="rId5"/>
          <a:srcRect/>
          <a:stretch/>
        </p:blipFill>
        <p:spPr>
          <a:xfrm>
            <a:off x="870515" y="8349506"/>
            <a:ext cx="10400014" cy="6942030"/>
          </a:xfrm>
          <a:prstGeom prst="rect">
            <a:avLst/>
          </a:prstGeom>
        </p:spPr>
      </p:pic>
      <p:pic>
        <p:nvPicPr>
          <p:cNvPr id="8" name="Resim 7" descr="iç mekan, duvar, iç mekan tasarımı, yatak içeren bir resim&#10;&#10;Açıklama otomatik olarak oluşturuldu">
            <a:extLst>
              <a:ext uri="{FF2B5EF4-FFF2-40B4-BE49-F238E27FC236}">
                <a16:creationId xmlns:a16="http://schemas.microsoft.com/office/drawing/2014/main" id="{5420D332-0785-97D2-97CC-74950488083D}"/>
              </a:ext>
            </a:extLst>
          </p:cNvPr>
          <p:cNvPicPr>
            <a:picLocks noChangeAspect="1"/>
          </p:cNvPicPr>
          <p:nvPr/>
        </p:nvPicPr>
        <p:blipFill>
          <a:blip r:embed="rId6"/>
          <a:srcRect b="722"/>
          <a:stretch/>
        </p:blipFill>
        <p:spPr>
          <a:xfrm>
            <a:off x="22152340" y="8382627"/>
            <a:ext cx="10408847" cy="6897709"/>
          </a:xfrm>
          <a:prstGeom prst="rect">
            <a:avLst/>
          </a:prstGeom>
        </p:spPr>
      </p:pic>
      <p:pic>
        <p:nvPicPr>
          <p:cNvPr id="14" name="Resim 13" descr="iç mekan, iç mekan tasarımı, duvar, zemin içeren bir resim&#10;&#10;Açıklama otomatik olarak oluşturuldu">
            <a:extLst>
              <a:ext uri="{FF2B5EF4-FFF2-40B4-BE49-F238E27FC236}">
                <a16:creationId xmlns:a16="http://schemas.microsoft.com/office/drawing/2014/main" id="{3315DD42-49AE-8EC3-C5C7-E0F22515DEC2}"/>
              </a:ext>
            </a:extLst>
          </p:cNvPr>
          <p:cNvPicPr>
            <a:picLocks noChangeAspect="1"/>
          </p:cNvPicPr>
          <p:nvPr/>
        </p:nvPicPr>
        <p:blipFill>
          <a:blip r:embed="rId7"/>
          <a:srcRect t="37647" r="-1" b="24867"/>
          <a:stretch/>
        </p:blipFill>
        <p:spPr>
          <a:xfrm>
            <a:off x="870515" y="15601148"/>
            <a:ext cx="10400014" cy="6930816"/>
          </a:xfrm>
          <a:prstGeom prst="rect">
            <a:avLst/>
          </a:prstGeom>
        </p:spPr>
      </p:pic>
      <p:cxnSp>
        <p:nvCxnSpPr>
          <p:cNvPr id="43" name="Straight Connector 42">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35569" y="19628817"/>
            <a:ext cx="1503616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273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096D58-09BF-7BB8-BB8D-BD44CD5566AE}"/>
            </a:ext>
          </a:extLst>
        </p:cNvPr>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7369"/>
            <a:ext cx="350843" cy="2427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Resim 8" descr="duvar, iç mekan, perde, pencere içeren bir resim&#10;&#10;Açıklama otomatik olarak oluşturuldu">
            <a:extLst>
              <a:ext uri="{FF2B5EF4-FFF2-40B4-BE49-F238E27FC236}">
                <a16:creationId xmlns:a16="http://schemas.microsoft.com/office/drawing/2014/main" id="{D0A02264-FE25-E829-7A83-84BC2E765F4D}"/>
              </a:ext>
            </a:extLst>
          </p:cNvPr>
          <p:cNvPicPr>
            <a:picLocks noChangeAspect="1"/>
          </p:cNvPicPr>
          <p:nvPr/>
        </p:nvPicPr>
        <p:blipFill>
          <a:blip r:embed="rId2"/>
          <a:srcRect l="5061" r="14746" b="-1"/>
          <a:stretch/>
        </p:blipFill>
        <p:spPr>
          <a:xfrm>
            <a:off x="1177830" y="5935847"/>
            <a:ext cx="9372543" cy="15583375"/>
          </a:xfrm>
          <a:prstGeom prst="rect">
            <a:avLst/>
          </a:prstGeom>
        </p:spPr>
      </p:pic>
      <p:pic>
        <p:nvPicPr>
          <p:cNvPr id="5" name="Resim 4" descr="iç mekan, duvar, kase, çanak, zemin içeren bir resim&#10;&#10;Açıklama otomatik olarak oluşturuldu">
            <a:extLst>
              <a:ext uri="{FF2B5EF4-FFF2-40B4-BE49-F238E27FC236}">
                <a16:creationId xmlns:a16="http://schemas.microsoft.com/office/drawing/2014/main" id="{EC13E7DD-4A50-20AE-A059-4F621FE61BBE}"/>
              </a:ext>
            </a:extLst>
          </p:cNvPr>
          <p:cNvPicPr>
            <a:picLocks noChangeAspect="1"/>
          </p:cNvPicPr>
          <p:nvPr/>
        </p:nvPicPr>
        <p:blipFill>
          <a:blip r:embed="rId3"/>
          <a:srcRect l="16656" r="3133" b="-1"/>
          <a:stretch/>
        </p:blipFill>
        <p:spPr>
          <a:xfrm>
            <a:off x="11584175" y="5935847"/>
            <a:ext cx="9374571" cy="15583375"/>
          </a:xfrm>
          <a:prstGeom prst="rect">
            <a:avLst/>
          </a:prstGeom>
        </p:spPr>
      </p:pic>
      <p:sp useBgFill="1">
        <p:nvSpPr>
          <p:cNvPr id="52" name="Rectangle 51">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92550" y="5935847"/>
            <a:ext cx="9891308" cy="1558337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etin kutusu 3">
            <a:extLst>
              <a:ext uri="{FF2B5EF4-FFF2-40B4-BE49-F238E27FC236}">
                <a16:creationId xmlns:a16="http://schemas.microsoft.com/office/drawing/2014/main" id="{9F3E482D-231F-2B5E-96AF-277221D9841C}"/>
              </a:ext>
            </a:extLst>
          </p:cNvPr>
          <p:cNvSpPr txBox="1"/>
          <p:nvPr/>
        </p:nvSpPr>
        <p:spPr>
          <a:xfrm>
            <a:off x="22898499" y="5935846"/>
            <a:ext cx="8194431" cy="155833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600" dirty="0">
                <a:solidFill>
                  <a:schemeClr val="bg1">
                    <a:lumMod val="50000"/>
                  </a:schemeClr>
                </a:solidFill>
                <a:latin typeface="Abadi" panose="020B0604020104020204" pitchFamily="34" charset="0"/>
              </a:rPr>
              <a:t>İŞLETME İÇERİSİNDE KULLANILAN </a:t>
            </a:r>
            <a:r>
              <a:rPr lang="tr-TR" sz="5600" dirty="0">
                <a:solidFill>
                  <a:schemeClr val="bg1">
                    <a:lumMod val="50000"/>
                  </a:schemeClr>
                </a:solidFill>
                <a:latin typeface="Abadi" panose="020B0604020104020204" pitchFamily="34" charset="0"/>
              </a:rPr>
              <a:t>BUKLET ÜRÜNLERİMİZİ DOĞAYA EN AZ ZARARI VEREBİLMEK ADINA BAMBU MATERYAL </a:t>
            </a:r>
            <a:r>
              <a:rPr lang="en-US" sz="5600" dirty="0">
                <a:solidFill>
                  <a:schemeClr val="bg1">
                    <a:lumMod val="50000"/>
                  </a:schemeClr>
                </a:solidFill>
                <a:latin typeface="Abadi" panose="020B0604020104020204" pitchFamily="34" charset="0"/>
              </a:rPr>
              <a:t>MALZEMELER</a:t>
            </a:r>
            <a:r>
              <a:rPr lang="tr-TR" sz="5600" dirty="0">
                <a:solidFill>
                  <a:schemeClr val="bg1">
                    <a:lumMod val="50000"/>
                  </a:schemeClr>
                </a:solidFill>
                <a:latin typeface="Abadi" panose="020B0604020104020204" pitchFamily="34" charset="0"/>
              </a:rPr>
              <a:t>İN</a:t>
            </a:r>
            <a:r>
              <a:rPr lang="en-US" sz="5600" dirty="0">
                <a:solidFill>
                  <a:schemeClr val="bg1">
                    <a:lumMod val="50000"/>
                  </a:schemeClr>
                </a:solidFill>
                <a:latin typeface="Abadi" panose="020B0604020104020204" pitchFamily="34" charset="0"/>
              </a:rPr>
              <a:t>DEN</a:t>
            </a:r>
            <a:r>
              <a:rPr lang="tr-TR" sz="5600" dirty="0">
                <a:solidFill>
                  <a:schemeClr val="bg1">
                    <a:lumMod val="50000"/>
                  </a:schemeClr>
                </a:solidFill>
                <a:latin typeface="Abadi" panose="020B0604020104020204" pitchFamily="34" charset="0"/>
              </a:rPr>
              <a:t> SEÇMEKTEYİZ. </a:t>
            </a:r>
          </a:p>
          <a:p>
            <a:pPr>
              <a:lnSpc>
                <a:spcPct val="90000"/>
              </a:lnSpc>
              <a:spcBef>
                <a:spcPct val="0"/>
              </a:spcBef>
              <a:spcAft>
                <a:spcPts val="600"/>
              </a:spcAft>
            </a:pPr>
            <a:endParaRPr lang="tr-TR" sz="5600" dirty="0">
              <a:solidFill>
                <a:schemeClr val="bg1">
                  <a:lumMod val="50000"/>
                </a:schemeClr>
              </a:solidFill>
              <a:latin typeface="Abadi" panose="020B0604020104020204" pitchFamily="34" charset="0"/>
            </a:endParaRPr>
          </a:p>
          <a:p>
            <a:pPr>
              <a:lnSpc>
                <a:spcPct val="90000"/>
              </a:lnSpc>
              <a:spcBef>
                <a:spcPct val="0"/>
              </a:spcBef>
              <a:spcAft>
                <a:spcPts val="600"/>
              </a:spcAft>
            </a:pPr>
            <a:r>
              <a:rPr lang="tr-TR" sz="5600" dirty="0">
                <a:solidFill>
                  <a:schemeClr val="bg1">
                    <a:lumMod val="50000"/>
                  </a:schemeClr>
                </a:solidFill>
                <a:latin typeface="Abadi" panose="020B0604020104020204" pitchFamily="34" charset="0"/>
              </a:rPr>
              <a:t>AYRICA;</a:t>
            </a:r>
          </a:p>
          <a:p>
            <a:pPr>
              <a:lnSpc>
                <a:spcPct val="90000"/>
              </a:lnSpc>
              <a:spcBef>
                <a:spcPct val="0"/>
              </a:spcBef>
              <a:spcAft>
                <a:spcPts val="600"/>
              </a:spcAft>
            </a:pPr>
            <a:r>
              <a:rPr lang="tr-TR" sz="5600" dirty="0">
                <a:solidFill>
                  <a:schemeClr val="bg1">
                    <a:lumMod val="50000"/>
                  </a:schemeClr>
                </a:solidFill>
                <a:latin typeface="Abadi" panose="020B0604020104020204" pitchFamily="34" charset="0"/>
              </a:rPr>
              <a:t>VEGAN VE ÇEŞİTLİ KALİTE SERTİFİKALARINA SAHİP EYÜP SABRİ TUNCER MARKASINA AİT DÖKME ÜRÜNLER İLE DE TEK KULLANIMLIK PLASTİK TÜKETİMİNİ ORTADAN KALDIRMAKTAYIZ.</a:t>
            </a:r>
            <a:endParaRPr lang="en-US" sz="5600" dirty="0">
              <a:solidFill>
                <a:schemeClr val="bg1">
                  <a:lumMod val="50000"/>
                </a:schemeClr>
              </a:solidFill>
              <a:latin typeface="Abadi" panose="020B0604020104020204" pitchFamily="34" charset="0"/>
            </a:endParaRPr>
          </a:p>
        </p:txBody>
      </p:sp>
    </p:spTree>
    <p:extLst>
      <p:ext uri="{BB962C8B-B14F-4D97-AF65-F5344CB8AC3E}">
        <p14:creationId xmlns:p14="http://schemas.microsoft.com/office/powerpoint/2010/main" val="4238549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3FC5F7-E793-9CDD-998B-2B6D48EF3B0B}"/>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3FD76ED0-6E88-E230-3E7E-CEBE70DF8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339711"/>
            <a:ext cx="33413700" cy="2539055"/>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972B6E7B-C6FC-F60E-9E87-2CAED9B74A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8070280"/>
            <a:ext cx="334137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29231EB-C49D-9DFB-EE42-6AEF5DD17F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1148198"/>
            <a:ext cx="334137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 name="Düz Bağlayıcı 7">
            <a:extLst>
              <a:ext uri="{FF2B5EF4-FFF2-40B4-BE49-F238E27FC236}">
                <a16:creationId xmlns:a16="http://schemas.microsoft.com/office/drawing/2014/main" id="{842307A3-A949-140B-FA43-3BED367176AB}"/>
              </a:ext>
            </a:extLst>
          </p:cNvPr>
          <p:cNvCxnSpPr>
            <a:cxnSpLocks/>
          </p:cNvCxnSpPr>
          <p:nvPr/>
        </p:nvCxnSpPr>
        <p:spPr>
          <a:xfrm>
            <a:off x="17092246" y="18700716"/>
            <a:ext cx="0" cy="181704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Dikdörtgen 5">
            <a:extLst>
              <a:ext uri="{FF2B5EF4-FFF2-40B4-BE49-F238E27FC236}">
                <a16:creationId xmlns:a16="http://schemas.microsoft.com/office/drawing/2014/main" id="{79C7AC05-8EB1-3B53-C541-EF28DA440BA0}"/>
              </a:ext>
            </a:extLst>
          </p:cNvPr>
          <p:cNvSpPr/>
          <p:nvPr/>
        </p:nvSpPr>
        <p:spPr>
          <a:xfrm>
            <a:off x="15650308" y="18070280"/>
            <a:ext cx="2250830" cy="28084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7F1DCE04-FB26-C929-4AAE-2B7F94ABBD74}"/>
              </a:ext>
            </a:extLst>
          </p:cNvPr>
          <p:cNvSpPr txBox="1"/>
          <p:nvPr/>
        </p:nvSpPr>
        <p:spPr>
          <a:xfrm>
            <a:off x="1758461" y="2888098"/>
            <a:ext cx="13891847" cy="17081599"/>
          </a:xfrm>
          <a:prstGeom prst="rect">
            <a:avLst/>
          </a:prstGeom>
          <a:noFill/>
        </p:spPr>
        <p:txBody>
          <a:bodyPr wrap="square">
            <a:spAutoFit/>
          </a:bodyPr>
          <a:lstStyle/>
          <a:p>
            <a:pPr algn="just"/>
            <a:r>
              <a:rPr lang="tr-TR" sz="7200" b="1" i="1" dirty="0">
                <a:solidFill>
                  <a:schemeClr val="accent6">
                    <a:lumMod val="75000"/>
                  </a:schemeClr>
                </a:solidFill>
                <a:latin typeface="Abadi" panose="020B0604020104020204" pitchFamily="34" charset="-94"/>
                <a:ea typeface="+mj-ea"/>
                <a:cs typeface="+mj-cs"/>
              </a:rPr>
              <a:t>Doğaya Saygı, Geleceğe Bir Söz</a:t>
            </a:r>
          </a:p>
          <a:p>
            <a:pPr algn="just"/>
            <a:endParaRPr lang="tr-TR" sz="7200" b="1" i="1" dirty="0">
              <a:solidFill>
                <a:schemeClr val="tx1">
                  <a:lumMod val="85000"/>
                  <a:lumOff val="15000"/>
                </a:schemeClr>
              </a:solidFill>
              <a:latin typeface="Abadi" panose="020B0604020104020204" pitchFamily="34" charset="-94"/>
              <a:ea typeface="+mj-ea"/>
              <a:cs typeface="+mj-cs"/>
            </a:endParaRPr>
          </a:p>
          <a:p>
            <a:pPr algn="just"/>
            <a:endParaRPr lang="tr-TR" sz="6000" dirty="0">
              <a:solidFill>
                <a:schemeClr val="tx1">
                  <a:lumMod val="85000"/>
                  <a:lumOff val="15000"/>
                </a:schemeClr>
              </a:solidFill>
              <a:latin typeface="Abadi" panose="020B0604020104020204" pitchFamily="34" charset="-94"/>
              <a:ea typeface="+mj-ea"/>
              <a:cs typeface="+mj-cs"/>
            </a:endParaRPr>
          </a:p>
          <a:p>
            <a:pPr algn="just"/>
            <a:r>
              <a:rPr lang="tr-TR" sz="6000" dirty="0" err="1">
                <a:solidFill>
                  <a:schemeClr val="bg1">
                    <a:lumMod val="50000"/>
                  </a:schemeClr>
                </a:solidFill>
                <a:latin typeface="Abadi" panose="020B0604020104020204" pitchFamily="34" charset="-94"/>
                <a:ea typeface="+mj-ea"/>
                <a:cs typeface="+mj-cs"/>
              </a:rPr>
              <a:t>Kimera</a:t>
            </a:r>
            <a:r>
              <a:rPr lang="tr-TR" sz="6000" dirty="0">
                <a:solidFill>
                  <a:schemeClr val="bg1">
                    <a:lumMod val="50000"/>
                  </a:schemeClr>
                </a:solidFill>
                <a:latin typeface="Abadi" panose="020B0604020104020204" pitchFamily="34" charset="-94"/>
                <a:ea typeface="+mj-ea"/>
                <a:cs typeface="+mj-cs"/>
              </a:rPr>
              <a:t> bugün, Türkiye Cumhuriyeti Kültür ve Turizm Bakanlığı tarafından verilen resmi Sıfır Atık </a:t>
            </a:r>
            <a:r>
              <a:rPr lang="tr-TR" sz="6000" dirty="0" err="1">
                <a:solidFill>
                  <a:schemeClr val="bg1">
                    <a:lumMod val="50000"/>
                  </a:schemeClr>
                </a:solidFill>
                <a:latin typeface="Abadi" panose="020B0604020104020204" pitchFamily="34" charset="-94"/>
                <a:ea typeface="+mj-ea"/>
                <a:cs typeface="+mj-cs"/>
              </a:rPr>
              <a:t>Sertifikası'nın</a:t>
            </a:r>
            <a:r>
              <a:rPr lang="tr-TR" sz="6000" dirty="0">
                <a:solidFill>
                  <a:schemeClr val="bg1">
                    <a:lumMod val="50000"/>
                  </a:schemeClr>
                </a:solidFill>
                <a:latin typeface="Abadi" panose="020B0604020104020204" pitchFamily="34" charset="-94"/>
                <a:ea typeface="+mj-ea"/>
                <a:cs typeface="+mj-cs"/>
              </a:rPr>
              <a:t> yanı sıra Seviye 3 Sürdürülebilir Turizm </a:t>
            </a:r>
            <a:r>
              <a:rPr lang="tr-TR" sz="6000" dirty="0" err="1">
                <a:solidFill>
                  <a:schemeClr val="bg1">
                    <a:lumMod val="50000"/>
                  </a:schemeClr>
                </a:solidFill>
                <a:latin typeface="Abadi" panose="020B0604020104020204" pitchFamily="34" charset="-94"/>
                <a:ea typeface="+mj-ea"/>
                <a:cs typeface="+mj-cs"/>
              </a:rPr>
              <a:t>Sertifikası'na</a:t>
            </a:r>
            <a:r>
              <a:rPr lang="tr-TR" sz="6000" dirty="0">
                <a:solidFill>
                  <a:schemeClr val="bg1">
                    <a:lumMod val="50000"/>
                  </a:schemeClr>
                </a:solidFill>
                <a:latin typeface="Abadi" panose="020B0604020104020204" pitchFamily="34" charset="-94"/>
                <a:ea typeface="+mj-ea"/>
                <a:cs typeface="+mj-cs"/>
              </a:rPr>
              <a:t> da gururla sahip.</a:t>
            </a:r>
          </a:p>
          <a:p>
            <a:pPr algn="just"/>
            <a:r>
              <a:rPr lang="tr-TR" sz="6000" dirty="0">
                <a:solidFill>
                  <a:schemeClr val="bg1">
                    <a:lumMod val="50000"/>
                  </a:schemeClr>
                </a:solidFill>
                <a:latin typeface="Abadi" panose="020B0604020104020204" pitchFamily="34" charset="-94"/>
                <a:ea typeface="+mj-ea"/>
                <a:cs typeface="+mj-cs"/>
              </a:rPr>
              <a:t>Ancak bizim için en önemlisi, bu sertifikaların ardındaki zihniyet:</a:t>
            </a:r>
          </a:p>
          <a:p>
            <a:pPr algn="just"/>
            <a:r>
              <a:rPr lang="tr-TR" sz="6000" dirty="0">
                <a:solidFill>
                  <a:schemeClr val="bg1">
                    <a:lumMod val="50000"/>
                  </a:schemeClr>
                </a:solidFill>
                <a:latin typeface="Abadi" panose="020B0604020104020204" pitchFamily="34" charset="-94"/>
                <a:ea typeface="+mj-ea"/>
                <a:cs typeface="+mj-cs"/>
              </a:rPr>
              <a:t>Doğayla uyum içinde, sade bir yaşam sürmek ve gelecek nesillere daha iyi bir dünya bırakmak.</a:t>
            </a:r>
          </a:p>
          <a:p>
            <a:pPr algn="just"/>
            <a:endParaRPr lang="tr-TR" sz="6000" dirty="0">
              <a:solidFill>
                <a:schemeClr val="bg1">
                  <a:lumMod val="50000"/>
                </a:schemeClr>
              </a:solidFill>
              <a:latin typeface="Abadi" panose="020B0604020104020204" pitchFamily="34" charset="-94"/>
              <a:ea typeface="+mj-ea"/>
              <a:cs typeface="+mj-cs"/>
            </a:endParaRPr>
          </a:p>
          <a:p>
            <a:pPr algn="just"/>
            <a:r>
              <a:rPr lang="tr-TR" sz="6000" dirty="0">
                <a:solidFill>
                  <a:schemeClr val="bg1">
                    <a:lumMod val="50000"/>
                  </a:schemeClr>
                </a:solidFill>
                <a:latin typeface="Abadi" panose="020B0604020104020204" pitchFamily="34" charset="-94"/>
                <a:ea typeface="+mj-ea"/>
                <a:cs typeface="+mj-cs"/>
              </a:rPr>
              <a:t>Her yıl çabalarımızı daha ileriye taşımak için yeni hedefler belirliyoruz.</a:t>
            </a:r>
          </a:p>
          <a:p>
            <a:pPr algn="just"/>
            <a:r>
              <a:rPr lang="tr-TR" sz="6000" dirty="0">
                <a:solidFill>
                  <a:schemeClr val="bg1">
                    <a:lumMod val="50000"/>
                  </a:schemeClr>
                </a:solidFill>
                <a:latin typeface="Abadi" panose="020B0604020104020204" pitchFamily="34" charset="-94"/>
                <a:ea typeface="+mj-ea"/>
                <a:cs typeface="+mj-cs"/>
              </a:rPr>
              <a:t>Bu yolculukta yanımızda olduğunuz için minnettarız.</a:t>
            </a:r>
          </a:p>
        </p:txBody>
      </p:sp>
      <p:pic>
        <p:nvPicPr>
          <p:cNvPr id="9" name="Resim 8">
            <a:extLst>
              <a:ext uri="{FF2B5EF4-FFF2-40B4-BE49-F238E27FC236}">
                <a16:creationId xmlns:a16="http://schemas.microsoft.com/office/drawing/2014/main" id="{D21FD464-3F9C-969C-DA85-B55A97C27C0E}"/>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844506" y="528879"/>
            <a:ext cx="26385326" cy="19988880"/>
          </a:xfrm>
          <a:prstGeom prst="rect">
            <a:avLst/>
          </a:prstGeom>
        </p:spPr>
      </p:pic>
      <p:pic>
        <p:nvPicPr>
          <p:cNvPr id="3" name="Resim 2" descr="metin, ekran görüntüsü, yazı tipi, logo içeren bir resim&#10;&#10;Yapay zeka tarafından oluşturulmuş içerik yanlış olabilir.">
            <a:extLst>
              <a:ext uri="{FF2B5EF4-FFF2-40B4-BE49-F238E27FC236}">
                <a16:creationId xmlns:a16="http://schemas.microsoft.com/office/drawing/2014/main" id="{21F1A228-5D36-D4DC-9271-37AD0D3C6CED}"/>
              </a:ext>
            </a:extLst>
          </p:cNvPr>
          <p:cNvPicPr>
            <a:picLocks noChangeAspect="1"/>
          </p:cNvPicPr>
          <p:nvPr/>
        </p:nvPicPr>
        <p:blipFill>
          <a:blip r:embed="rId4"/>
          <a:stretch>
            <a:fillRect/>
          </a:stretch>
        </p:blipFill>
        <p:spPr>
          <a:xfrm>
            <a:off x="17655956" y="2398036"/>
            <a:ext cx="12343398" cy="16663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10276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E79DBD-AF46-A60E-0118-DD51490C0CCE}"/>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1F55C5D-1648-4BE3-932D-8CADBF3F6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05346"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8364517C-03F2-C373-57DC-9121B5FBCF1E}"/>
              </a:ext>
            </a:extLst>
          </p:cNvPr>
          <p:cNvSpPr txBox="1"/>
          <p:nvPr/>
        </p:nvSpPr>
        <p:spPr>
          <a:xfrm>
            <a:off x="1754219" y="2301062"/>
            <a:ext cx="29896908" cy="368800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900" dirty="0">
                <a:solidFill>
                  <a:schemeClr val="bg1">
                    <a:lumMod val="50000"/>
                  </a:schemeClr>
                </a:solidFill>
                <a:latin typeface="Abadi" panose="020B0604020104020204" pitchFamily="34" charset="0"/>
                <a:ea typeface="+mj-ea"/>
                <a:cs typeface="+mj-cs"/>
              </a:rPr>
              <a:t>PEYZAJIMIZDA BÖLGE İKLİMİNE UYUM SAĞLAMIŞ BİTKİLERİ ÖZELLİKLE KULLANMAKTAYIZ. BÖYLELİKLE SU TASARRUFUNA DA KATKI SAĞLAMAKTAYIZ.</a:t>
            </a:r>
          </a:p>
        </p:txBody>
      </p:sp>
      <p:sp>
        <p:nvSpPr>
          <p:cNvPr id="43" name="sketch line">
            <a:extLst>
              <a:ext uri="{FF2B5EF4-FFF2-40B4-BE49-F238E27FC236}">
                <a16:creationId xmlns:a16="http://schemas.microsoft.com/office/drawing/2014/main" id="{A38E1331-B5A6-44BE-BF4E-EE6C2FD2A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1781" y="6125634"/>
            <a:ext cx="12530137" cy="63043"/>
          </a:xfrm>
          <a:custGeom>
            <a:avLst/>
            <a:gdLst>
              <a:gd name="connsiteX0" fmla="*/ 0 w 12530137"/>
              <a:gd name="connsiteY0" fmla="*/ 0 h 63043"/>
              <a:gd name="connsiteX1" fmla="*/ 821420 w 12530137"/>
              <a:gd name="connsiteY1" fmla="*/ 0 h 63043"/>
              <a:gd name="connsiteX2" fmla="*/ 1768142 w 12530137"/>
              <a:gd name="connsiteY2" fmla="*/ 0 h 63043"/>
              <a:gd name="connsiteX3" fmla="*/ 2714863 w 12530137"/>
              <a:gd name="connsiteY3" fmla="*/ 0 h 63043"/>
              <a:gd name="connsiteX4" fmla="*/ 3410982 w 12530137"/>
              <a:gd name="connsiteY4" fmla="*/ 0 h 63043"/>
              <a:gd name="connsiteX5" fmla="*/ 4232402 w 12530137"/>
              <a:gd name="connsiteY5" fmla="*/ 0 h 63043"/>
              <a:gd name="connsiteX6" fmla="*/ 5053822 w 12530137"/>
              <a:gd name="connsiteY6" fmla="*/ 0 h 63043"/>
              <a:gd name="connsiteX7" fmla="*/ 6000543 w 12530137"/>
              <a:gd name="connsiteY7" fmla="*/ 0 h 63043"/>
              <a:gd name="connsiteX8" fmla="*/ 6320758 w 12530137"/>
              <a:gd name="connsiteY8" fmla="*/ 0 h 63043"/>
              <a:gd name="connsiteX9" fmla="*/ 7142178 w 12530137"/>
              <a:gd name="connsiteY9" fmla="*/ 0 h 63043"/>
              <a:gd name="connsiteX10" fmla="*/ 7838297 w 12530137"/>
              <a:gd name="connsiteY10" fmla="*/ 0 h 63043"/>
              <a:gd name="connsiteX11" fmla="*/ 8534416 w 12530137"/>
              <a:gd name="connsiteY11" fmla="*/ 0 h 63043"/>
              <a:gd name="connsiteX12" fmla="*/ 8979932 w 12530137"/>
              <a:gd name="connsiteY12" fmla="*/ 0 h 63043"/>
              <a:gd name="connsiteX13" fmla="*/ 9926653 w 12530137"/>
              <a:gd name="connsiteY13" fmla="*/ 0 h 63043"/>
              <a:gd name="connsiteX14" fmla="*/ 10622772 w 12530137"/>
              <a:gd name="connsiteY14" fmla="*/ 0 h 63043"/>
              <a:gd name="connsiteX15" fmla="*/ 11318890 w 12530137"/>
              <a:gd name="connsiteY15" fmla="*/ 0 h 63043"/>
              <a:gd name="connsiteX16" fmla="*/ 12530137 w 12530137"/>
              <a:gd name="connsiteY16" fmla="*/ 0 h 63043"/>
              <a:gd name="connsiteX17" fmla="*/ 12530137 w 12530137"/>
              <a:gd name="connsiteY17" fmla="*/ 63043 h 63043"/>
              <a:gd name="connsiteX18" fmla="*/ 12209922 w 12530137"/>
              <a:gd name="connsiteY18" fmla="*/ 63043 h 63043"/>
              <a:gd name="connsiteX19" fmla="*/ 11889708 w 12530137"/>
              <a:gd name="connsiteY19" fmla="*/ 63043 h 63043"/>
              <a:gd name="connsiteX20" fmla="*/ 11193589 w 12530137"/>
              <a:gd name="connsiteY20" fmla="*/ 63043 h 63043"/>
              <a:gd name="connsiteX21" fmla="*/ 10246868 w 12530137"/>
              <a:gd name="connsiteY21" fmla="*/ 63043 h 63043"/>
              <a:gd name="connsiteX22" fmla="*/ 9425447 w 12530137"/>
              <a:gd name="connsiteY22" fmla="*/ 63043 h 63043"/>
              <a:gd name="connsiteX23" fmla="*/ 9105233 w 12530137"/>
              <a:gd name="connsiteY23" fmla="*/ 63043 h 63043"/>
              <a:gd name="connsiteX24" fmla="*/ 8659717 w 12530137"/>
              <a:gd name="connsiteY24" fmla="*/ 63043 h 63043"/>
              <a:gd name="connsiteX25" fmla="*/ 7838297 w 12530137"/>
              <a:gd name="connsiteY25" fmla="*/ 63043 h 63043"/>
              <a:gd name="connsiteX26" fmla="*/ 7142178 w 12530137"/>
              <a:gd name="connsiteY26" fmla="*/ 63043 h 63043"/>
              <a:gd name="connsiteX27" fmla="*/ 6195457 w 12530137"/>
              <a:gd name="connsiteY27" fmla="*/ 63043 h 63043"/>
              <a:gd name="connsiteX28" fmla="*/ 5624639 w 12530137"/>
              <a:gd name="connsiteY28" fmla="*/ 63043 h 63043"/>
              <a:gd name="connsiteX29" fmla="*/ 5304425 w 12530137"/>
              <a:gd name="connsiteY29" fmla="*/ 63043 h 63043"/>
              <a:gd name="connsiteX30" fmla="*/ 4483005 w 12530137"/>
              <a:gd name="connsiteY30" fmla="*/ 63043 h 63043"/>
              <a:gd name="connsiteX31" fmla="*/ 4037489 w 12530137"/>
              <a:gd name="connsiteY31" fmla="*/ 63043 h 63043"/>
              <a:gd name="connsiteX32" fmla="*/ 3717274 w 12530137"/>
              <a:gd name="connsiteY32" fmla="*/ 63043 h 63043"/>
              <a:gd name="connsiteX33" fmla="*/ 2895854 w 12530137"/>
              <a:gd name="connsiteY33" fmla="*/ 63043 h 63043"/>
              <a:gd name="connsiteX34" fmla="*/ 1949132 w 12530137"/>
              <a:gd name="connsiteY34" fmla="*/ 63043 h 63043"/>
              <a:gd name="connsiteX35" fmla="*/ 1503616 w 12530137"/>
              <a:gd name="connsiteY35" fmla="*/ 63043 h 63043"/>
              <a:gd name="connsiteX36" fmla="*/ 1058100 w 12530137"/>
              <a:gd name="connsiteY36" fmla="*/ 63043 h 63043"/>
              <a:gd name="connsiteX37" fmla="*/ 0 w 12530137"/>
              <a:gd name="connsiteY37" fmla="*/ 63043 h 63043"/>
              <a:gd name="connsiteX38" fmla="*/ 0 w 12530137"/>
              <a:gd name="connsiteY38" fmla="*/ 0 h 6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530137" h="63043" fill="none" extrusionOk="0">
                <a:moveTo>
                  <a:pt x="0" y="0"/>
                </a:moveTo>
                <a:cubicBezTo>
                  <a:pt x="225101" y="-14183"/>
                  <a:pt x="578164" y="3713"/>
                  <a:pt x="821420" y="0"/>
                </a:cubicBezTo>
                <a:cubicBezTo>
                  <a:pt x="1064676" y="-3713"/>
                  <a:pt x="1384452" y="-1558"/>
                  <a:pt x="1768142" y="0"/>
                </a:cubicBezTo>
                <a:cubicBezTo>
                  <a:pt x="2151832" y="1558"/>
                  <a:pt x="2319641" y="-23785"/>
                  <a:pt x="2714863" y="0"/>
                </a:cubicBezTo>
                <a:cubicBezTo>
                  <a:pt x="3110085" y="23785"/>
                  <a:pt x="3251918" y="-22457"/>
                  <a:pt x="3410982" y="0"/>
                </a:cubicBezTo>
                <a:cubicBezTo>
                  <a:pt x="3570046" y="22457"/>
                  <a:pt x="3911170" y="28143"/>
                  <a:pt x="4232402" y="0"/>
                </a:cubicBezTo>
                <a:cubicBezTo>
                  <a:pt x="4553634" y="-28143"/>
                  <a:pt x="4756247" y="33012"/>
                  <a:pt x="5053822" y="0"/>
                </a:cubicBezTo>
                <a:cubicBezTo>
                  <a:pt x="5351397" y="-33012"/>
                  <a:pt x="5536357" y="-26159"/>
                  <a:pt x="6000543" y="0"/>
                </a:cubicBezTo>
                <a:cubicBezTo>
                  <a:pt x="6464729" y="26159"/>
                  <a:pt x="6171741" y="-10164"/>
                  <a:pt x="6320758" y="0"/>
                </a:cubicBezTo>
                <a:cubicBezTo>
                  <a:pt x="6469775" y="10164"/>
                  <a:pt x="6948174" y="21362"/>
                  <a:pt x="7142178" y="0"/>
                </a:cubicBezTo>
                <a:cubicBezTo>
                  <a:pt x="7336182" y="-21362"/>
                  <a:pt x="7545398" y="-16086"/>
                  <a:pt x="7838297" y="0"/>
                </a:cubicBezTo>
                <a:cubicBezTo>
                  <a:pt x="8131196" y="16086"/>
                  <a:pt x="8358258" y="-395"/>
                  <a:pt x="8534416" y="0"/>
                </a:cubicBezTo>
                <a:cubicBezTo>
                  <a:pt x="8710574" y="395"/>
                  <a:pt x="8851520" y="20503"/>
                  <a:pt x="8979932" y="0"/>
                </a:cubicBezTo>
                <a:cubicBezTo>
                  <a:pt x="9108344" y="-20503"/>
                  <a:pt x="9669615" y="-44612"/>
                  <a:pt x="9926653" y="0"/>
                </a:cubicBezTo>
                <a:cubicBezTo>
                  <a:pt x="10183691" y="44612"/>
                  <a:pt x="10361400" y="-6950"/>
                  <a:pt x="10622772" y="0"/>
                </a:cubicBezTo>
                <a:cubicBezTo>
                  <a:pt x="10884144" y="6950"/>
                  <a:pt x="11011012" y="24003"/>
                  <a:pt x="11318890" y="0"/>
                </a:cubicBezTo>
                <a:cubicBezTo>
                  <a:pt x="11626768" y="-24003"/>
                  <a:pt x="11954427" y="22281"/>
                  <a:pt x="12530137" y="0"/>
                </a:cubicBezTo>
                <a:cubicBezTo>
                  <a:pt x="12527338" y="26675"/>
                  <a:pt x="12530441" y="47991"/>
                  <a:pt x="12530137" y="63043"/>
                </a:cubicBezTo>
                <a:cubicBezTo>
                  <a:pt x="12371280" y="63246"/>
                  <a:pt x="12367870" y="53229"/>
                  <a:pt x="12209922" y="63043"/>
                </a:cubicBezTo>
                <a:cubicBezTo>
                  <a:pt x="12051974" y="72857"/>
                  <a:pt x="12021433" y="60113"/>
                  <a:pt x="11889708" y="63043"/>
                </a:cubicBezTo>
                <a:cubicBezTo>
                  <a:pt x="11757983" y="65973"/>
                  <a:pt x="11398495" y="82187"/>
                  <a:pt x="11193589" y="63043"/>
                </a:cubicBezTo>
                <a:cubicBezTo>
                  <a:pt x="10988683" y="43899"/>
                  <a:pt x="10574806" y="105556"/>
                  <a:pt x="10246868" y="63043"/>
                </a:cubicBezTo>
                <a:cubicBezTo>
                  <a:pt x="9918930" y="20530"/>
                  <a:pt x="9647067" y="101674"/>
                  <a:pt x="9425447" y="63043"/>
                </a:cubicBezTo>
                <a:cubicBezTo>
                  <a:pt x="9203827" y="24412"/>
                  <a:pt x="9185674" y="76511"/>
                  <a:pt x="9105233" y="63043"/>
                </a:cubicBezTo>
                <a:cubicBezTo>
                  <a:pt x="9024792" y="49575"/>
                  <a:pt x="8847005" y="72397"/>
                  <a:pt x="8659717" y="63043"/>
                </a:cubicBezTo>
                <a:cubicBezTo>
                  <a:pt x="8472429" y="53689"/>
                  <a:pt x="8088838" y="38609"/>
                  <a:pt x="7838297" y="63043"/>
                </a:cubicBezTo>
                <a:cubicBezTo>
                  <a:pt x="7587756" y="87477"/>
                  <a:pt x="7291530" y="76703"/>
                  <a:pt x="7142178" y="63043"/>
                </a:cubicBezTo>
                <a:cubicBezTo>
                  <a:pt x="6992826" y="49383"/>
                  <a:pt x="6509592" y="84936"/>
                  <a:pt x="6195457" y="63043"/>
                </a:cubicBezTo>
                <a:cubicBezTo>
                  <a:pt x="5881322" y="41150"/>
                  <a:pt x="5809018" y="66087"/>
                  <a:pt x="5624639" y="63043"/>
                </a:cubicBezTo>
                <a:cubicBezTo>
                  <a:pt x="5440260" y="59999"/>
                  <a:pt x="5394259" y="75259"/>
                  <a:pt x="5304425" y="63043"/>
                </a:cubicBezTo>
                <a:cubicBezTo>
                  <a:pt x="5214591" y="50827"/>
                  <a:pt x="4784410" y="58185"/>
                  <a:pt x="4483005" y="63043"/>
                </a:cubicBezTo>
                <a:cubicBezTo>
                  <a:pt x="4181600" y="67901"/>
                  <a:pt x="4192101" y="78331"/>
                  <a:pt x="4037489" y="63043"/>
                </a:cubicBezTo>
                <a:cubicBezTo>
                  <a:pt x="3882877" y="47755"/>
                  <a:pt x="3832221" y="60989"/>
                  <a:pt x="3717274" y="63043"/>
                </a:cubicBezTo>
                <a:cubicBezTo>
                  <a:pt x="3602328" y="65097"/>
                  <a:pt x="3122354" y="78979"/>
                  <a:pt x="2895854" y="63043"/>
                </a:cubicBezTo>
                <a:cubicBezTo>
                  <a:pt x="2669354" y="47107"/>
                  <a:pt x="2382285" y="56343"/>
                  <a:pt x="1949132" y="63043"/>
                </a:cubicBezTo>
                <a:cubicBezTo>
                  <a:pt x="1515979" y="69743"/>
                  <a:pt x="1678578" y="78858"/>
                  <a:pt x="1503616" y="63043"/>
                </a:cubicBezTo>
                <a:cubicBezTo>
                  <a:pt x="1328654" y="47228"/>
                  <a:pt x="1272683" y="49154"/>
                  <a:pt x="1058100" y="63043"/>
                </a:cubicBezTo>
                <a:cubicBezTo>
                  <a:pt x="843517" y="76932"/>
                  <a:pt x="410889" y="75886"/>
                  <a:pt x="0" y="63043"/>
                </a:cubicBezTo>
                <a:cubicBezTo>
                  <a:pt x="1312" y="41547"/>
                  <a:pt x="1524" y="18129"/>
                  <a:pt x="0" y="0"/>
                </a:cubicBezTo>
                <a:close/>
              </a:path>
              <a:path w="12530137" h="63043" stroke="0" extrusionOk="0">
                <a:moveTo>
                  <a:pt x="0" y="0"/>
                </a:moveTo>
                <a:cubicBezTo>
                  <a:pt x="214373" y="5507"/>
                  <a:pt x="254888" y="9120"/>
                  <a:pt x="445516" y="0"/>
                </a:cubicBezTo>
                <a:cubicBezTo>
                  <a:pt x="636144" y="-9120"/>
                  <a:pt x="990677" y="42774"/>
                  <a:pt x="1392237" y="0"/>
                </a:cubicBezTo>
                <a:cubicBezTo>
                  <a:pt x="1793797" y="-42774"/>
                  <a:pt x="1873671" y="9064"/>
                  <a:pt x="2338959" y="0"/>
                </a:cubicBezTo>
                <a:cubicBezTo>
                  <a:pt x="2804247" y="-9064"/>
                  <a:pt x="2612528" y="-13759"/>
                  <a:pt x="2784475" y="0"/>
                </a:cubicBezTo>
                <a:cubicBezTo>
                  <a:pt x="2956422" y="13759"/>
                  <a:pt x="3416375" y="-28669"/>
                  <a:pt x="3605895" y="0"/>
                </a:cubicBezTo>
                <a:cubicBezTo>
                  <a:pt x="3795415" y="28669"/>
                  <a:pt x="3823533" y="10560"/>
                  <a:pt x="3926110" y="0"/>
                </a:cubicBezTo>
                <a:cubicBezTo>
                  <a:pt x="4028687" y="-10560"/>
                  <a:pt x="4505907" y="30776"/>
                  <a:pt x="4872831" y="0"/>
                </a:cubicBezTo>
                <a:cubicBezTo>
                  <a:pt x="5239755" y="-30776"/>
                  <a:pt x="5104765" y="8688"/>
                  <a:pt x="5318347" y="0"/>
                </a:cubicBezTo>
                <a:cubicBezTo>
                  <a:pt x="5531929" y="-8688"/>
                  <a:pt x="5558636" y="12677"/>
                  <a:pt x="5638562" y="0"/>
                </a:cubicBezTo>
                <a:cubicBezTo>
                  <a:pt x="5718489" y="-12677"/>
                  <a:pt x="6242140" y="-17876"/>
                  <a:pt x="6585283" y="0"/>
                </a:cubicBezTo>
                <a:cubicBezTo>
                  <a:pt x="6928426" y="17876"/>
                  <a:pt x="6745576" y="-9723"/>
                  <a:pt x="6905498" y="0"/>
                </a:cubicBezTo>
                <a:cubicBezTo>
                  <a:pt x="7065420" y="9723"/>
                  <a:pt x="7534356" y="-23345"/>
                  <a:pt x="7726918" y="0"/>
                </a:cubicBezTo>
                <a:cubicBezTo>
                  <a:pt x="7919480" y="23345"/>
                  <a:pt x="8096170" y="-26726"/>
                  <a:pt x="8297735" y="0"/>
                </a:cubicBezTo>
                <a:cubicBezTo>
                  <a:pt x="8499300" y="26726"/>
                  <a:pt x="8568783" y="-12704"/>
                  <a:pt x="8743251" y="0"/>
                </a:cubicBezTo>
                <a:cubicBezTo>
                  <a:pt x="8917719" y="12704"/>
                  <a:pt x="9087547" y="-13513"/>
                  <a:pt x="9188767" y="0"/>
                </a:cubicBezTo>
                <a:cubicBezTo>
                  <a:pt x="9289987" y="13513"/>
                  <a:pt x="9708067" y="-21177"/>
                  <a:pt x="10010187" y="0"/>
                </a:cubicBezTo>
                <a:cubicBezTo>
                  <a:pt x="10312307" y="21177"/>
                  <a:pt x="10466958" y="-32068"/>
                  <a:pt x="10706306" y="0"/>
                </a:cubicBezTo>
                <a:cubicBezTo>
                  <a:pt x="10945654" y="32068"/>
                  <a:pt x="10935384" y="-7466"/>
                  <a:pt x="11026521" y="0"/>
                </a:cubicBezTo>
                <a:cubicBezTo>
                  <a:pt x="11117658" y="7466"/>
                  <a:pt x="11929331" y="-35004"/>
                  <a:pt x="12530137" y="0"/>
                </a:cubicBezTo>
                <a:cubicBezTo>
                  <a:pt x="12530635" y="18641"/>
                  <a:pt x="12532304" y="45426"/>
                  <a:pt x="12530137" y="63043"/>
                </a:cubicBezTo>
                <a:cubicBezTo>
                  <a:pt x="12348683" y="93740"/>
                  <a:pt x="11970391" y="79332"/>
                  <a:pt x="11708717" y="63043"/>
                </a:cubicBezTo>
                <a:cubicBezTo>
                  <a:pt x="11447043" y="46754"/>
                  <a:pt x="11385099" y="53463"/>
                  <a:pt x="11263201" y="63043"/>
                </a:cubicBezTo>
                <a:cubicBezTo>
                  <a:pt x="11141303" y="72623"/>
                  <a:pt x="10597823" y="86574"/>
                  <a:pt x="10316479" y="63043"/>
                </a:cubicBezTo>
                <a:cubicBezTo>
                  <a:pt x="10035135" y="39512"/>
                  <a:pt x="9970341" y="41839"/>
                  <a:pt x="9870963" y="63043"/>
                </a:cubicBezTo>
                <a:cubicBezTo>
                  <a:pt x="9771585" y="84247"/>
                  <a:pt x="9549090" y="43606"/>
                  <a:pt x="9425447" y="63043"/>
                </a:cubicBezTo>
                <a:cubicBezTo>
                  <a:pt x="9301804" y="82480"/>
                  <a:pt x="8798778" y="39974"/>
                  <a:pt x="8604027" y="63043"/>
                </a:cubicBezTo>
                <a:cubicBezTo>
                  <a:pt x="8409276" y="86112"/>
                  <a:pt x="8083988" y="95985"/>
                  <a:pt x="7782607" y="63043"/>
                </a:cubicBezTo>
                <a:cubicBezTo>
                  <a:pt x="7481226" y="30101"/>
                  <a:pt x="7330513" y="22990"/>
                  <a:pt x="6961187" y="63043"/>
                </a:cubicBezTo>
                <a:cubicBezTo>
                  <a:pt x="6591861" y="103096"/>
                  <a:pt x="6728547" y="56364"/>
                  <a:pt x="6515671" y="63043"/>
                </a:cubicBezTo>
                <a:cubicBezTo>
                  <a:pt x="6302795" y="69722"/>
                  <a:pt x="5963337" y="84999"/>
                  <a:pt x="5819553" y="63043"/>
                </a:cubicBezTo>
                <a:cubicBezTo>
                  <a:pt x="5675769" y="41087"/>
                  <a:pt x="5427642" y="49383"/>
                  <a:pt x="5248735" y="63043"/>
                </a:cubicBezTo>
                <a:cubicBezTo>
                  <a:pt x="5069828" y="76703"/>
                  <a:pt x="5029094" y="48442"/>
                  <a:pt x="4928521" y="63043"/>
                </a:cubicBezTo>
                <a:cubicBezTo>
                  <a:pt x="4827948" y="77644"/>
                  <a:pt x="4366585" y="49926"/>
                  <a:pt x="3981799" y="63043"/>
                </a:cubicBezTo>
                <a:cubicBezTo>
                  <a:pt x="3597013" y="76160"/>
                  <a:pt x="3813028" y="71091"/>
                  <a:pt x="3661584" y="63043"/>
                </a:cubicBezTo>
                <a:cubicBezTo>
                  <a:pt x="3510140" y="54995"/>
                  <a:pt x="3246609" y="99849"/>
                  <a:pt x="2840164" y="63043"/>
                </a:cubicBezTo>
                <a:cubicBezTo>
                  <a:pt x="2433719" y="26237"/>
                  <a:pt x="2453796" y="82902"/>
                  <a:pt x="2269347" y="63043"/>
                </a:cubicBezTo>
                <a:cubicBezTo>
                  <a:pt x="2084898" y="43184"/>
                  <a:pt x="1775568" y="53263"/>
                  <a:pt x="1322626" y="63043"/>
                </a:cubicBezTo>
                <a:cubicBezTo>
                  <a:pt x="869684" y="72823"/>
                  <a:pt x="400375" y="78683"/>
                  <a:pt x="0" y="63043"/>
                </a:cubicBezTo>
                <a:cubicBezTo>
                  <a:pt x="-2602" y="46786"/>
                  <a:pt x="-2278" y="2589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9591507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esim 9" descr="dış mekan, ağaç, yer, mobilya içeren bir resim&#10;&#10;Açıklama otomatik olarak oluşturuldu">
            <a:extLst>
              <a:ext uri="{FF2B5EF4-FFF2-40B4-BE49-F238E27FC236}">
                <a16:creationId xmlns:a16="http://schemas.microsoft.com/office/drawing/2014/main" id="{EF4A644B-2B99-9CC1-27D1-6F57E3797588}"/>
              </a:ext>
            </a:extLst>
          </p:cNvPr>
          <p:cNvPicPr>
            <a:picLocks noChangeAspect="1"/>
          </p:cNvPicPr>
          <p:nvPr/>
        </p:nvPicPr>
        <p:blipFill>
          <a:blip r:embed="rId2"/>
          <a:stretch>
            <a:fillRect/>
          </a:stretch>
        </p:blipFill>
        <p:spPr>
          <a:xfrm>
            <a:off x="924517" y="8999128"/>
            <a:ext cx="6998621" cy="12441994"/>
          </a:xfrm>
          <a:prstGeom prst="rect">
            <a:avLst/>
          </a:prstGeom>
        </p:spPr>
      </p:pic>
      <p:pic>
        <p:nvPicPr>
          <p:cNvPr id="8" name="Resim 7" descr="dış mekan, bulut, gökyüzü, çim içeren bir resim&#10;&#10;Açıklama otomatik olarak oluşturuldu">
            <a:extLst>
              <a:ext uri="{FF2B5EF4-FFF2-40B4-BE49-F238E27FC236}">
                <a16:creationId xmlns:a16="http://schemas.microsoft.com/office/drawing/2014/main" id="{3054DE62-F851-86DA-450D-E902C793740D}"/>
              </a:ext>
            </a:extLst>
          </p:cNvPr>
          <p:cNvPicPr>
            <a:picLocks noChangeAspect="1"/>
          </p:cNvPicPr>
          <p:nvPr/>
        </p:nvPicPr>
        <p:blipFill>
          <a:blip r:embed="rId3"/>
          <a:stretch>
            <a:fillRect/>
          </a:stretch>
        </p:blipFill>
        <p:spPr>
          <a:xfrm>
            <a:off x="9093786" y="8999132"/>
            <a:ext cx="6998619" cy="12441990"/>
          </a:xfrm>
          <a:prstGeom prst="rect">
            <a:avLst/>
          </a:prstGeom>
        </p:spPr>
      </p:pic>
      <p:pic>
        <p:nvPicPr>
          <p:cNvPr id="3" name="Resim 2" descr="dış mekan, çim, gökyüzü, ağaç içeren bir resim&#10;&#10;Açıklama otomatik olarak oluşturuldu">
            <a:extLst>
              <a:ext uri="{FF2B5EF4-FFF2-40B4-BE49-F238E27FC236}">
                <a16:creationId xmlns:a16="http://schemas.microsoft.com/office/drawing/2014/main" id="{C5E9F238-18E3-4E4B-F933-678D01280986}"/>
              </a:ext>
            </a:extLst>
          </p:cNvPr>
          <p:cNvPicPr>
            <a:picLocks noChangeAspect="1"/>
          </p:cNvPicPr>
          <p:nvPr/>
        </p:nvPicPr>
        <p:blipFill>
          <a:blip r:embed="rId4"/>
          <a:stretch>
            <a:fillRect/>
          </a:stretch>
        </p:blipFill>
        <p:spPr>
          <a:xfrm>
            <a:off x="17321294" y="8999132"/>
            <a:ext cx="6998617" cy="12441986"/>
          </a:xfrm>
          <a:prstGeom prst="rect">
            <a:avLst/>
          </a:prstGeom>
        </p:spPr>
      </p:pic>
      <p:pic>
        <p:nvPicPr>
          <p:cNvPr id="6" name="Resim 5" descr="dış mekan, bitki, gökyüzü, ağaç içeren bir resim&#10;&#10;Açıklama otomatik olarak oluşturuldu">
            <a:extLst>
              <a:ext uri="{FF2B5EF4-FFF2-40B4-BE49-F238E27FC236}">
                <a16:creationId xmlns:a16="http://schemas.microsoft.com/office/drawing/2014/main" id="{3D5EA8F5-24F3-095B-84C2-949F02C493D0}"/>
              </a:ext>
            </a:extLst>
          </p:cNvPr>
          <p:cNvPicPr>
            <a:picLocks noChangeAspect="1"/>
          </p:cNvPicPr>
          <p:nvPr/>
        </p:nvPicPr>
        <p:blipFill>
          <a:blip r:embed="rId5"/>
          <a:stretch>
            <a:fillRect/>
          </a:stretch>
        </p:blipFill>
        <p:spPr>
          <a:xfrm>
            <a:off x="25490560" y="8999132"/>
            <a:ext cx="6998617" cy="12441986"/>
          </a:xfrm>
          <a:prstGeom prst="rect">
            <a:avLst/>
          </a:prstGeom>
        </p:spPr>
      </p:pic>
    </p:spTree>
    <p:extLst>
      <p:ext uri="{BB962C8B-B14F-4D97-AF65-F5344CB8AC3E}">
        <p14:creationId xmlns:p14="http://schemas.microsoft.com/office/powerpoint/2010/main" val="3726021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519F62F-011B-3705-B68D-84EE120082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14074140" y="4326896"/>
            <a:ext cx="5237537" cy="33441583"/>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3B32613-9F83-4280-1DD4-5B9498DC2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23878061" y="14109747"/>
            <a:ext cx="5195384" cy="13875894"/>
          </a:xfrm>
          <a:prstGeom prst="rect">
            <a:avLst/>
          </a:prstGeom>
          <a:gradFill>
            <a:gsLst>
              <a:gs pos="44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B078C4F-1AED-2A23-4A2C-F5A0AF1762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0210668" y="8190359"/>
            <a:ext cx="5237554" cy="25714668"/>
          </a:xfrm>
          <a:prstGeom prst="rect">
            <a:avLst/>
          </a:prstGeom>
          <a:gradFill>
            <a:gsLst>
              <a:gs pos="10000">
                <a:schemeClr val="accent5">
                  <a:lumMod val="60000"/>
                  <a:lumOff val="40000"/>
                  <a:alpha val="0"/>
                </a:schemeClr>
              </a:gs>
              <a:gs pos="100000">
                <a:schemeClr val="accent5">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49509BC9-A839-69CD-3525-B284364943DB}"/>
              </a:ext>
            </a:extLst>
          </p:cNvPr>
          <p:cNvSpPr txBox="1"/>
          <p:nvPr/>
        </p:nvSpPr>
        <p:spPr>
          <a:xfrm>
            <a:off x="2297191" y="19289324"/>
            <a:ext cx="18768222" cy="31506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9900" b="1">
                <a:solidFill>
                  <a:srgbClr val="FFFFFF"/>
                </a:solidFill>
                <a:latin typeface="+mj-lt"/>
                <a:ea typeface="+mj-ea"/>
                <a:cs typeface="+mj-cs"/>
              </a:rPr>
              <a:t>İŞLETMEMİZİN SOSYAL DESTEKLERİ</a:t>
            </a:r>
          </a:p>
        </p:txBody>
      </p:sp>
      <p:pic>
        <p:nvPicPr>
          <p:cNvPr id="7" name="Resim 6">
            <a:extLst>
              <a:ext uri="{FF2B5EF4-FFF2-40B4-BE49-F238E27FC236}">
                <a16:creationId xmlns:a16="http://schemas.microsoft.com/office/drawing/2014/main" id="{96B1721F-BF9E-C7CF-8A4A-B17B83DBC54C}"/>
              </a:ext>
            </a:extLst>
          </p:cNvPr>
          <p:cNvPicPr>
            <a:picLocks noChangeAspect="1"/>
          </p:cNvPicPr>
          <p:nvPr/>
        </p:nvPicPr>
        <p:blipFill>
          <a:blip r:embed="rId2">
            <a:alphaModFix amt="20000"/>
          </a:blip>
          <a:stretch>
            <a:fillRect/>
          </a:stretch>
        </p:blipFill>
        <p:spPr>
          <a:xfrm>
            <a:off x="-315057" y="-71310"/>
            <a:ext cx="34043814" cy="18930431"/>
          </a:xfrm>
          <a:prstGeom prst="rect">
            <a:avLst/>
          </a:prstGeom>
        </p:spPr>
      </p:pic>
    </p:spTree>
    <p:extLst>
      <p:ext uri="{BB962C8B-B14F-4D97-AF65-F5344CB8AC3E}">
        <p14:creationId xmlns:p14="http://schemas.microsoft.com/office/powerpoint/2010/main" val="2625598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05346"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20478994" cy="2364105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4" name="Metin kutusu 3">
            <a:extLst>
              <a:ext uri="{FF2B5EF4-FFF2-40B4-BE49-F238E27FC236}">
                <a16:creationId xmlns:a16="http://schemas.microsoft.com/office/drawing/2014/main" id="{C279A5BE-E39E-58FF-A805-26BCE5C29A40}"/>
              </a:ext>
            </a:extLst>
          </p:cNvPr>
          <p:cNvSpPr txBox="1"/>
          <p:nvPr/>
        </p:nvSpPr>
        <p:spPr>
          <a:xfrm>
            <a:off x="2144341" y="17058860"/>
            <a:ext cx="29858677" cy="7968702"/>
          </a:xfrm>
          <a:prstGeom prst="rect">
            <a:avLst/>
          </a:prstGeom>
        </p:spPr>
        <p:txBody>
          <a:bodyPr vert="horz" lIns="91440" tIns="45720" rIns="91440" bIns="45720" rtlCol="0" anchorCtr="1">
            <a:normAutofit/>
          </a:bodyPr>
          <a:lstStyle/>
          <a:p>
            <a:pPr algn="ctr">
              <a:lnSpc>
                <a:spcPct val="90000"/>
              </a:lnSpc>
              <a:spcBef>
                <a:spcPct val="0"/>
              </a:spcBef>
              <a:spcAft>
                <a:spcPts val="600"/>
              </a:spcAft>
              <a:buClr>
                <a:schemeClr val="accent1"/>
              </a:buClr>
            </a:pPr>
            <a:r>
              <a:rPr lang="en-US" sz="5700" cap="all" spc="200" dirty="0">
                <a:solidFill>
                  <a:schemeClr val="bg1">
                    <a:lumMod val="50000"/>
                  </a:schemeClr>
                </a:solidFill>
                <a:latin typeface="Abadi" panose="020B0604020104020204" pitchFamily="34" charset="0"/>
              </a:rPr>
              <a:t>SÜRDÜRÜLEBİLİR TURİZMİN GELİŞİMİNE KATKI SAĞLARKEN BİZLERE DESTEK OLDUĞUNUZ İÇİN TEŞEKKÜR EDERİZ.</a:t>
            </a:r>
            <a:endParaRPr lang="tr-TR" sz="5700" cap="all" spc="200" dirty="0">
              <a:solidFill>
                <a:schemeClr val="bg1">
                  <a:lumMod val="50000"/>
                </a:schemeClr>
              </a:solidFill>
              <a:latin typeface="Abadi" panose="020B0604020104020204" pitchFamily="34" charset="0"/>
            </a:endParaRPr>
          </a:p>
          <a:p>
            <a:pPr algn="ctr">
              <a:lnSpc>
                <a:spcPct val="90000"/>
              </a:lnSpc>
              <a:spcBef>
                <a:spcPct val="0"/>
              </a:spcBef>
              <a:spcAft>
                <a:spcPts val="600"/>
              </a:spcAft>
              <a:buClr>
                <a:schemeClr val="accent1"/>
              </a:buClr>
            </a:pPr>
            <a:endParaRPr lang="tr-TR" sz="5700" cap="all" spc="200" dirty="0">
              <a:solidFill>
                <a:schemeClr val="bg1">
                  <a:lumMod val="50000"/>
                </a:schemeClr>
              </a:solidFill>
              <a:latin typeface="Abadi" panose="020B0604020104020204" pitchFamily="34" charset="0"/>
            </a:endParaRPr>
          </a:p>
          <a:p>
            <a:pPr indent="-228600" algn="ctr">
              <a:lnSpc>
                <a:spcPct val="90000"/>
              </a:lnSpc>
              <a:spcBef>
                <a:spcPct val="0"/>
              </a:spcBef>
              <a:spcAft>
                <a:spcPts val="600"/>
              </a:spcAft>
              <a:buClr>
                <a:schemeClr val="accent1"/>
              </a:buClr>
              <a:buFont typeface="Arial" panose="020B0604020202020204" pitchFamily="34" charset="0"/>
              <a:buChar char="•"/>
            </a:pPr>
            <a:endParaRPr lang="en-US" sz="5700" cap="all" spc="200" dirty="0">
              <a:solidFill>
                <a:schemeClr val="bg1">
                  <a:lumMod val="50000"/>
                </a:schemeClr>
              </a:solidFill>
              <a:latin typeface="Abadi" panose="020B0604020104020204" pitchFamily="34" charset="0"/>
            </a:endParaRPr>
          </a:p>
          <a:p>
            <a:pPr algn="ctr">
              <a:lnSpc>
                <a:spcPct val="90000"/>
              </a:lnSpc>
              <a:spcBef>
                <a:spcPct val="0"/>
              </a:spcBef>
              <a:spcAft>
                <a:spcPts val="600"/>
              </a:spcAft>
              <a:buClr>
                <a:schemeClr val="accent1"/>
              </a:buClr>
            </a:pPr>
            <a:r>
              <a:rPr lang="en-US" sz="5700" cap="all" spc="200" dirty="0">
                <a:solidFill>
                  <a:schemeClr val="bg1">
                    <a:lumMod val="50000"/>
                  </a:schemeClr>
                </a:solidFill>
                <a:latin typeface="Abadi" panose="020B0604020104020204" pitchFamily="34" charset="0"/>
              </a:rPr>
              <a:t>THANK YOU FOR SUPPORTING US WHILE CONTRIBUTING TO THE DEVELOPMENT OF SUSTAINABLE TOURISM.</a:t>
            </a:r>
          </a:p>
          <a:p>
            <a:pPr algn="just">
              <a:lnSpc>
                <a:spcPct val="90000"/>
              </a:lnSpc>
              <a:spcBef>
                <a:spcPct val="0"/>
              </a:spcBef>
              <a:spcAft>
                <a:spcPts val="600"/>
              </a:spcAft>
              <a:buClr>
                <a:schemeClr val="accent1"/>
              </a:buClr>
            </a:pPr>
            <a:endParaRPr lang="en-US" sz="5700" cap="all" spc="200" dirty="0">
              <a:solidFill>
                <a:schemeClr val="bg1">
                  <a:lumMod val="50000"/>
                </a:schemeClr>
              </a:solidFill>
              <a:latin typeface="Abadi" panose="020B0604020104020204" pitchFamily="34" charset="0"/>
            </a:endParaRPr>
          </a:p>
        </p:txBody>
      </p:sp>
      <p:sp>
        <p:nvSpPr>
          <p:cNvPr id="3" name="Metin kutusu 2">
            <a:extLst>
              <a:ext uri="{FF2B5EF4-FFF2-40B4-BE49-F238E27FC236}">
                <a16:creationId xmlns:a16="http://schemas.microsoft.com/office/drawing/2014/main" id="{5F6B2B13-E086-70D4-8DCA-CECAC9F1A985}"/>
              </a:ext>
            </a:extLst>
          </p:cNvPr>
          <p:cNvSpPr txBox="1"/>
          <p:nvPr/>
        </p:nvSpPr>
        <p:spPr>
          <a:xfrm>
            <a:off x="19966109" y="15948270"/>
            <a:ext cx="10546808" cy="12249983"/>
          </a:xfrm>
          <a:prstGeom prst="rect">
            <a:avLst/>
          </a:prstGeom>
        </p:spPr>
        <p:txBody>
          <a:bodyPr vert="horz" lIns="91440" tIns="45720" rIns="91440" bIns="45720" rtlCol="0" anchorCtr="1">
            <a:normAutofit/>
          </a:bodyPr>
          <a:lstStyle/>
          <a:p>
            <a:pPr>
              <a:lnSpc>
                <a:spcPct val="90000"/>
              </a:lnSpc>
              <a:spcBef>
                <a:spcPct val="0"/>
              </a:spcBef>
              <a:spcAft>
                <a:spcPts val="600"/>
              </a:spcAft>
              <a:buClr>
                <a:schemeClr val="accent1"/>
              </a:buClr>
            </a:pPr>
            <a:endParaRPr lang="en-US" sz="5700" cap="all" spc="200" dirty="0">
              <a:solidFill>
                <a:schemeClr val="bg1">
                  <a:lumMod val="50000"/>
                </a:schemeClr>
              </a:solidFill>
              <a:latin typeface="Abadi" panose="020B0604020104020204" pitchFamily="34" charset="0"/>
            </a:endParaRPr>
          </a:p>
        </p:txBody>
      </p:sp>
      <p:pic>
        <p:nvPicPr>
          <p:cNvPr id="6" name="Resim 5" descr="duvar, iç mekan, vazo, resim çerçevesi içeren bir resim&#10;&#10;Açıklama otomatik olarak oluşturuldu">
            <a:extLst>
              <a:ext uri="{FF2B5EF4-FFF2-40B4-BE49-F238E27FC236}">
                <a16:creationId xmlns:a16="http://schemas.microsoft.com/office/drawing/2014/main" id="{50E23A64-BE7B-4177-2BE0-586A1B40E4CF}"/>
              </a:ext>
            </a:extLst>
          </p:cNvPr>
          <p:cNvPicPr>
            <a:picLocks noChangeAspect="1"/>
          </p:cNvPicPr>
          <p:nvPr/>
        </p:nvPicPr>
        <p:blipFill>
          <a:blip r:embed="rId2">
            <a:alphaModFix amt="70000"/>
          </a:blip>
          <a:srcRect l="4498" t="3272" r="1948"/>
          <a:stretch/>
        </p:blipFill>
        <p:spPr>
          <a:xfrm>
            <a:off x="6995965" y="568140"/>
            <a:ext cx="19413416" cy="151042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Resim 1">
            <a:extLst>
              <a:ext uri="{FF2B5EF4-FFF2-40B4-BE49-F238E27FC236}">
                <a16:creationId xmlns:a16="http://schemas.microsoft.com/office/drawing/2014/main" id="{4C95B8EC-69E0-3FDC-E5CE-ED71732AA253}"/>
              </a:ext>
            </a:extLst>
          </p:cNvPr>
          <p:cNvPicPr>
            <a:picLocks noChangeAspect="1"/>
          </p:cNvPicPr>
          <p:nvPr/>
        </p:nvPicPr>
        <p:blipFill>
          <a:blip r:embed="rId3"/>
          <a:stretch>
            <a:fillRect/>
          </a:stretch>
        </p:blipFill>
        <p:spPr>
          <a:xfrm>
            <a:off x="14572276" y="2759618"/>
            <a:ext cx="5002806" cy="37798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4CB5D1-1634-B2EC-1B49-C24E27D0190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8B49ED-6693-497D-8823-F50F891E8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05346"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DCD3BD4-4F32-431E-A9C3-8D2DA60CD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36AAC24-A98C-465E-AFEE-69D698E77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custGeom>
            <a:avLst/>
            <a:gdLst>
              <a:gd name="connsiteX0" fmla="*/ 9149158 w 12192000"/>
              <a:gd name="connsiteY0" fmla="*/ 2038490 h 6858000"/>
              <a:gd name="connsiteX1" fmla="*/ 9164184 w 12192000"/>
              <a:gd name="connsiteY1" fmla="*/ 2044026 h 6858000"/>
              <a:gd name="connsiteX2" fmla="*/ 9172532 w 12192000"/>
              <a:gd name="connsiteY2" fmla="*/ 2045543 h 6858000"/>
              <a:gd name="connsiteX3" fmla="*/ 9171580 w 12192000"/>
              <a:gd name="connsiteY3" fmla="*/ 2056997 h 6858000"/>
              <a:gd name="connsiteX4" fmla="*/ 9161257 w 12192000"/>
              <a:gd name="connsiteY4" fmla="*/ 2098605 h 6858000"/>
              <a:gd name="connsiteX5" fmla="*/ 9138232 w 12192000"/>
              <a:gd name="connsiteY5" fmla="*/ 2059518 h 6858000"/>
              <a:gd name="connsiteX6" fmla="*/ 9149158 w 12192000"/>
              <a:gd name="connsiteY6" fmla="*/ 2038490 h 6858000"/>
              <a:gd name="connsiteX7" fmla="*/ 9177606 w 12192000"/>
              <a:gd name="connsiteY7" fmla="*/ 1977215 h 6858000"/>
              <a:gd name="connsiteX8" fmla="*/ 9181592 w 12192000"/>
              <a:gd name="connsiteY8" fmla="*/ 1987782 h 6858000"/>
              <a:gd name="connsiteX9" fmla="*/ 9181923 w 12192000"/>
              <a:gd name="connsiteY9" fmla="*/ 1998627 h 6858000"/>
              <a:gd name="connsiteX10" fmla="*/ 9182316 w 12192000"/>
              <a:gd name="connsiteY10" fmla="*/ 2031066 h 6858000"/>
              <a:gd name="connsiteX11" fmla="*/ 9182278 w 12192000"/>
              <a:gd name="connsiteY11" fmla="*/ 2047313 h 6858000"/>
              <a:gd name="connsiteX12" fmla="*/ 9172532 w 12192000"/>
              <a:gd name="connsiteY12" fmla="*/ 2045543 h 6858000"/>
              <a:gd name="connsiteX13" fmla="*/ 9173842 w 12192000"/>
              <a:gd name="connsiteY13" fmla="*/ 2029805 h 6858000"/>
              <a:gd name="connsiteX14" fmla="*/ 9177334 w 12192000"/>
              <a:gd name="connsiteY14" fmla="*/ 1979903 h 6858000"/>
              <a:gd name="connsiteX15" fmla="*/ 3696300 w 12192000"/>
              <a:gd name="connsiteY15" fmla="*/ 1578900 h 6858000"/>
              <a:gd name="connsiteX16" fmla="*/ 3738823 w 12192000"/>
              <a:gd name="connsiteY16" fmla="*/ 1596298 h 6858000"/>
              <a:gd name="connsiteX17" fmla="*/ 3714409 w 12192000"/>
              <a:gd name="connsiteY17" fmla="*/ 1593618 h 6858000"/>
              <a:gd name="connsiteX18" fmla="*/ 3693161 w 12192000"/>
              <a:gd name="connsiteY18" fmla="*/ 1582501 h 6858000"/>
              <a:gd name="connsiteX19" fmla="*/ 3696300 w 12192000"/>
              <a:gd name="connsiteY19" fmla="*/ 1578900 h 6858000"/>
              <a:gd name="connsiteX20" fmla="*/ 3918454 w 12192000"/>
              <a:gd name="connsiteY20" fmla="*/ 1175387 h 6858000"/>
              <a:gd name="connsiteX21" fmla="*/ 4173607 w 12192000"/>
              <a:gd name="connsiteY21" fmla="*/ 1280040 h 6858000"/>
              <a:gd name="connsiteX22" fmla="*/ 4170135 w 12192000"/>
              <a:gd name="connsiteY22" fmla="*/ 1283683 h 6858000"/>
              <a:gd name="connsiteX23" fmla="*/ 3918454 w 12192000"/>
              <a:gd name="connsiteY23" fmla="*/ 1175387 h 6858000"/>
              <a:gd name="connsiteX24" fmla="*/ 8109090 w 12192000"/>
              <a:gd name="connsiteY24" fmla="*/ 602108 h 6858000"/>
              <a:gd name="connsiteX25" fmla="*/ 8113034 w 12192000"/>
              <a:gd name="connsiteY25" fmla="*/ 602645 h 6858000"/>
              <a:gd name="connsiteX26" fmla="*/ 8111220 w 12192000"/>
              <a:gd name="connsiteY26" fmla="*/ 603405 h 6858000"/>
              <a:gd name="connsiteX27" fmla="*/ 8489536 w 12192000"/>
              <a:gd name="connsiteY27" fmla="*/ 389280 h 6858000"/>
              <a:gd name="connsiteX28" fmla="*/ 8470194 w 12192000"/>
              <a:gd name="connsiteY28" fmla="*/ 397527 h 6858000"/>
              <a:gd name="connsiteX29" fmla="*/ 8373511 w 12192000"/>
              <a:gd name="connsiteY29" fmla="*/ 465608 h 6858000"/>
              <a:gd name="connsiteX30" fmla="*/ 8231753 w 12192000"/>
              <a:gd name="connsiteY30" fmla="*/ 560890 h 6858000"/>
              <a:gd name="connsiteX31" fmla="*/ 8199967 w 12192000"/>
              <a:gd name="connsiteY31" fmla="*/ 553465 h 6858000"/>
              <a:gd name="connsiteX32" fmla="*/ 8175616 w 12192000"/>
              <a:gd name="connsiteY32" fmla="*/ 546483 h 6858000"/>
              <a:gd name="connsiteX33" fmla="*/ 8128578 w 12192000"/>
              <a:gd name="connsiteY33" fmla="*/ 563992 h 6858000"/>
              <a:gd name="connsiteX34" fmla="*/ 8104845 w 12192000"/>
              <a:gd name="connsiteY34" fmla="*/ 593172 h 6858000"/>
              <a:gd name="connsiteX35" fmla="*/ 8105615 w 12192000"/>
              <a:gd name="connsiteY35" fmla="*/ 599991 h 6858000"/>
              <a:gd name="connsiteX36" fmla="*/ 8109090 w 12192000"/>
              <a:gd name="connsiteY36" fmla="*/ 602108 h 6858000"/>
              <a:gd name="connsiteX37" fmla="*/ 8092049 w 12192000"/>
              <a:gd name="connsiteY37" fmla="*/ 599788 h 6858000"/>
              <a:gd name="connsiteX38" fmla="*/ 8047646 w 12192000"/>
              <a:gd name="connsiteY38" fmla="*/ 588557 h 6858000"/>
              <a:gd name="connsiteX39" fmla="*/ 7793637 w 12192000"/>
              <a:gd name="connsiteY39" fmla="*/ 681868 h 6858000"/>
              <a:gd name="connsiteX40" fmla="*/ 6007741 w 12192000"/>
              <a:gd name="connsiteY40" fmla="*/ 1095470 h 6858000"/>
              <a:gd name="connsiteX41" fmla="*/ 5902533 w 12192000"/>
              <a:gd name="connsiteY41" fmla="*/ 1103650 h 6858000"/>
              <a:gd name="connsiteX42" fmla="*/ 5164222 w 12192000"/>
              <a:gd name="connsiteY42" fmla="*/ 1163546 h 6858000"/>
              <a:gd name="connsiteX43" fmla="*/ 4395075 w 12192000"/>
              <a:gd name="connsiteY43" fmla="*/ 1082763 h 6858000"/>
              <a:gd name="connsiteX44" fmla="*/ 3939440 w 12192000"/>
              <a:gd name="connsiteY44" fmla="*/ 891265 h 6858000"/>
              <a:gd name="connsiteX45" fmla="*/ 3747894 w 12192000"/>
              <a:gd name="connsiteY45" fmla="*/ 801994 h 6858000"/>
              <a:gd name="connsiteX46" fmla="*/ 3569553 w 12192000"/>
              <a:gd name="connsiteY46" fmla="*/ 697970 h 6858000"/>
              <a:gd name="connsiteX47" fmla="*/ 3507813 w 12192000"/>
              <a:gd name="connsiteY47" fmla="*/ 680216 h 6858000"/>
              <a:gd name="connsiteX48" fmla="*/ 3490455 w 12192000"/>
              <a:gd name="connsiteY48" fmla="*/ 682587 h 6858000"/>
              <a:gd name="connsiteX49" fmla="*/ 3477246 w 12192000"/>
              <a:gd name="connsiteY49" fmla="*/ 691971 h 6858000"/>
              <a:gd name="connsiteX50" fmla="*/ 3484273 w 12192000"/>
              <a:gd name="connsiteY50" fmla="*/ 701857 h 6858000"/>
              <a:gd name="connsiteX51" fmla="*/ 3495638 w 12192000"/>
              <a:gd name="connsiteY51" fmla="*/ 705849 h 6858000"/>
              <a:gd name="connsiteX52" fmla="*/ 3548914 w 12192000"/>
              <a:gd name="connsiteY52" fmla="*/ 733487 h 6858000"/>
              <a:gd name="connsiteX53" fmla="*/ 3551504 w 12192000"/>
              <a:gd name="connsiteY53" fmla="*/ 753036 h 6858000"/>
              <a:gd name="connsiteX54" fmla="*/ 3562075 w 12192000"/>
              <a:gd name="connsiteY54" fmla="*/ 765715 h 6858000"/>
              <a:gd name="connsiteX55" fmla="*/ 3605942 w 12192000"/>
              <a:gd name="connsiteY55" fmla="*/ 772481 h 6858000"/>
              <a:gd name="connsiteX56" fmla="*/ 3499309 w 12192000"/>
              <a:gd name="connsiteY56" fmla="*/ 737079 h 6858000"/>
              <a:gd name="connsiteX57" fmla="*/ 3473788 w 12192000"/>
              <a:gd name="connsiteY57" fmla="*/ 711717 h 6858000"/>
              <a:gd name="connsiteX58" fmla="*/ 3437248 w 12192000"/>
              <a:gd name="connsiteY58" fmla="*/ 714263 h 6858000"/>
              <a:gd name="connsiteX59" fmla="*/ 3413254 w 12192000"/>
              <a:gd name="connsiteY59" fmla="*/ 712874 h 6858000"/>
              <a:gd name="connsiteX60" fmla="*/ 3362511 w 12192000"/>
              <a:gd name="connsiteY60" fmla="*/ 677414 h 6858000"/>
              <a:gd name="connsiteX61" fmla="*/ 3344467 w 12192000"/>
              <a:gd name="connsiteY61" fmla="*/ 679599 h 6858000"/>
              <a:gd name="connsiteX62" fmla="*/ 3347971 w 12192000"/>
              <a:gd name="connsiteY62" fmla="*/ 692328 h 6858000"/>
              <a:gd name="connsiteX63" fmla="*/ 3363008 w 12192000"/>
              <a:gd name="connsiteY63" fmla="*/ 711713 h 6858000"/>
              <a:gd name="connsiteX64" fmla="*/ 3362637 w 12192000"/>
              <a:gd name="connsiteY64" fmla="*/ 727058 h 6858000"/>
              <a:gd name="connsiteX65" fmla="*/ 3376167 w 12192000"/>
              <a:gd name="connsiteY65" fmla="*/ 759779 h 6858000"/>
              <a:gd name="connsiteX66" fmla="*/ 3406203 w 12192000"/>
              <a:gd name="connsiteY66" fmla="*/ 808483 h 6858000"/>
              <a:gd name="connsiteX67" fmla="*/ 3420116 w 12192000"/>
              <a:gd name="connsiteY67" fmla="*/ 820757 h 6858000"/>
              <a:gd name="connsiteX68" fmla="*/ 3429194 w 12192000"/>
              <a:gd name="connsiteY68" fmla="*/ 825831 h 6858000"/>
              <a:gd name="connsiteX69" fmla="*/ 3619149 w 12192000"/>
              <a:gd name="connsiteY69" fmla="*/ 1006561 h 6858000"/>
              <a:gd name="connsiteX70" fmla="*/ 3818654 w 12192000"/>
              <a:gd name="connsiteY70" fmla="*/ 1120369 h 6858000"/>
              <a:gd name="connsiteX71" fmla="*/ 3824021 w 12192000"/>
              <a:gd name="connsiteY71" fmla="*/ 1125355 h 6858000"/>
              <a:gd name="connsiteX72" fmla="*/ 3736668 w 12192000"/>
              <a:gd name="connsiteY72" fmla="*/ 1107215 h 6858000"/>
              <a:gd name="connsiteX73" fmla="*/ 3540174 w 12192000"/>
              <a:gd name="connsiteY73" fmla="*/ 1014247 h 6858000"/>
              <a:gd name="connsiteX74" fmla="*/ 3421640 w 12192000"/>
              <a:gd name="connsiteY74" fmla="*/ 955861 h 6858000"/>
              <a:gd name="connsiteX75" fmla="*/ 3404753 w 12192000"/>
              <a:gd name="connsiteY75" fmla="*/ 944484 h 6858000"/>
              <a:gd name="connsiteX76" fmla="*/ 3393138 w 12192000"/>
              <a:gd name="connsiteY76" fmla="*/ 941865 h 6858000"/>
              <a:gd name="connsiteX77" fmla="*/ 3385712 w 12192000"/>
              <a:gd name="connsiteY77" fmla="*/ 952159 h 6858000"/>
              <a:gd name="connsiteX78" fmla="*/ 3398641 w 12192000"/>
              <a:gd name="connsiteY78" fmla="*/ 986025 h 6858000"/>
              <a:gd name="connsiteX79" fmla="*/ 3489975 w 12192000"/>
              <a:gd name="connsiteY79" fmla="*/ 1045560 h 6858000"/>
              <a:gd name="connsiteX80" fmla="*/ 3617273 w 12192000"/>
              <a:gd name="connsiteY80" fmla="*/ 1114697 h 6858000"/>
              <a:gd name="connsiteX81" fmla="*/ 3623898 w 12192000"/>
              <a:gd name="connsiteY81" fmla="*/ 1123556 h 6858000"/>
              <a:gd name="connsiteX82" fmla="*/ 3552438 w 12192000"/>
              <a:gd name="connsiteY82" fmla="*/ 1090606 h 6858000"/>
              <a:gd name="connsiteX83" fmla="*/ 3482417 w 12192000"/>
              <a:gd name="connsiteY83" fmla="*/ 1059092 h 6858000"/>
              <a:gd name="connsiteX84" fmla="*/ 3463468 w 12192000"/>
              <a:gd name="connsiteY84" fmla="*/ 1057629 h 6858000"/>
              <a:gd name="connsiteX85" fmla="*/ 3459472 w 12192000"/>
              <a:gd name="connsiteY85" fmla="*/ 1074217 h 6858000"/>
              <a:gd name="connsiteX86" fmla="*/ 3494211 w 12192000"/>
              <a:gd name="connsiteY86" fmla="*/ 1112153 h 6858000"/>
              <a:gd name="connsiteX87" fmla="*/ 3663137 w 12192000"/>
              <a:gd name="connsiteY87" fmla="*/ 1205775 h 6858000"/>
              <a:gd name="connsiteX88" fmla="*/ 3748466 w 12192000"/>
              <a:gd name="connsiteY88" fmla="*/ 1260936 h 6858000"/>
              <a:gd name="connsiteX89" fmla="*/ 3753142 w 12192000"/>
              <a:gd name="connsiteY89" fmla="*/ 1276208 h 6858000"/>
              <a:gd name="connsiteX90" fmla="*/ 3791960 w 12192000"/>
              <a:gd name="connsiteY90" fmla="*/ 1298886 h 6858000"/>
              <a:gd name="connsiteX91" fmla="*/ 3816039 w 12192000"/>
              <a:gd name="connsiteY91" fmla="*/ 1301606 h 6858000"/>
              <a:gd name="connsiteX92" fmla="*/ 4094439 w 12192000"/>
              <a:gd name="connsiteY92" fmla="*/ 1448806 h 6858000"/>
              <a:gd name="connsiteX93" fmla="*/ 4222870 w 12192000"/>
              <a:gd name="connsiteY93" fmla="*/ 1493379 h 6858000"/>
              <a:gd name="connsiteX94" fmla="*/ 4223141 w 12192000"/>
              <a:gd name="connsiteY94" fmla="*/ 1497641 h 6858000"/>
              <a:gd name="connsiteX95" fmla="*/ 4222428 w 12192000"/>
              <a:gd name="connsiteY95" fmla="*/ 1502292 h 6858000"/>
              <a:gd name="connsiteX96" fmla="*/ 4039973 w 12192000"/>
              <a:gd name="connsiteY96" fmla="*/ 1434198 h 6858000"/>
              <a:gd name="connsiteX97" fmla="*/ 3564773 w 12192000"/>
              <a:gd name="connsiteY97" fmla="*/ 1226279 h 6858000"/>
              <a:gd name="connsiteX98" fmla="*/ 3420650 w 12192000"/>
              <a:gd name="connsiteY98" fmla="*/ 1141464 h 6858000"/>
              <a:gd name="connsiteX99" fmla="*/ 3320669 w 12192000"/>
              <a:gd name="connsiteY99" fmla="*/ 1088883 h 6858000"/>
              <a:gd name="connsiteX100" fmla="*/ 3270102 w 12192000"/>
              <a:gd name="connsiteY100" fmla="*/ 1082659 h 6858000"/>
              <a:gd name="connsiteX101" fmla="*/ 3251648 w 12192000"/>
              <a:gd name="connsiteY101" fmla="*/ 1094290 h 6858000"/>
              <a:gd name="connsiteX102" fmla="*/ 3263506 w 12192000"/>
              <a:gd name="connsiteY102" fmla="*/ 1106005 h 6858000"/>
              <a:gd name="connsiteX103" fmla="*/ 3268636 w 12192000"/>
              <a:gd name="connsiteY103" fmla="*/ 1107265 h 6858000"/>
              <a:gd name="connsiteX104" fmla="*/ 3325089 w 12192000"/>
              <a:gd name="connsiteY104" fmla="*/ 1137201 h 6858000"/>
              <a:gd name="connsiteX105" fmla="*/ 3326003 w 12192000"/>
              <a:gd name="connsiteY105" fmla="*/ 1151585 h 6858000"/>
              <a:gd name="connsiteX106" fmla="*/ 3336410 w 12192000"/>
              <a:gd name="connsiteY106" fmla="*/ 1166967 h 6858000"/>
              <a:gd name="connsiteX107" fmla="*/ 3375112 w 12192000"/>
              <a:gd name="connsiteY107" fmla="*/ 1171943 h 6858000"/>
              <a:gd name="connsiteX108" fmla="*/ 3326222 w 12192000"/>
              <a:gd name="connsiteY108" fmla="*/ 1170885 h 6858000"/>
              <a:gd name="connsiteX109" fmla="*/ 3254679 w 12192000"/>
              <a:gd name="connsiteY109" fmla="*/ 1120765 h 6858000"/>
              <a:gd name="connsiteX110" fmla="*/ 3242188 w 12192000"/>
              <a:gd name="connsiteY110" fmla="*/ 1109662 h 6858000"/>
              <a:gd name="connsiteX111" fmla="*/ 3211499 w 12192000"/>
              <a:gd name="connsiteY111" fmla="*/ 1114184 h 6858000"/>
              <a:gd name="connsiteX112" fmla="*/ 3185849 w 12192000"/>
              <a:gd name="connsiteY112" fmla="*/ 1113265 h 6858000"/>
              <a:gd name="connsiteX113" fmla="*/ 3135843 w 12192000"/>
              <a:gd name="connsiteY113" fmla="*/ 1078789 h 6858000"/>
              <a:gd name="connsiteX114" fmla="*/ 3119118 w 12192000"/>
              <a:gd name="connsiteY114" fmla="*/ 1080546 h 6858000"/>
              <a:gd name="connsiteX115" fmla="*/ 3120198 w 12192000"/>
              <a:gd name="connsiteY115" fmla="*/ 1092226 h 6858000"/>
              <a:gd name="connsiteX116" fmla="*/ 3131691 w 12192000"/>
              <a:gd name="connsiteY116" fmla="*/ 1108819 h 6858000"/>
              <a:gd name="connsiteX117" fmla="*/ 3129914 w 12192000"/>
              <a:gd name="connsiteY117" fmla="*/ 1139097 h 6858000"/>
              <a:gd name="connsiteX118" fmla="*/ 3133955 w 12192000"/>
              <a:gd name="connsiteY118" fmla="*/ 1154983 h 6858000"/>
              <a:gd name="connsiteX119" fmla="*/ 3178170 w 12192000"/>
              <a:gd name="connsiteY119" fmla="*/ 1214855 h 6858000"/>
              <a:gd name="connsiteX120" fmla="*/ 3185378 w 12192000"/>
              <a:gd name="connsiteY120" fmla="*/ 1222303 h 6858000"/>
              <a:gd name="connsiteX121" fmla="*/ 3206608 w 12192000"/>
              <a:gd name="connsiteY121" fmla="*/ 1233153 h 6858000"/>
              <a:gd name="connsiteX122" fmla="*/ 3379140 w 12192000"/>
              <a:gd name="connsiteY122" fmla="*/ 1399351 h 6858000"/>
              <a:gd name="connsiteX123" fmla="*/ 3603118 w 12192000"/>
              <a:gd name="connsiteY123" fmla="*/ 1527375 h 6858000"/>
              <a:gd name="connsiteX124" fmla="*/ 3524809 w 12192000"/>
              <a:gd name="connsiteY124" fmla="*/ 1513774 h 6858000"/>
              <a:gd name="connsiteX125" fmla="*/ 3327498 w 12192000"/>
              <a:gd name="connsiteY125" fmla="*/ 1423859 h 6858000"/>
              <a:gd name="connsiteX126" fmla="*/ 3192949 w 12192000"/>
              <a:gd name="connsiteY126" fmla="*/ 1357211 h 6858000"/>
              <a:gd name="connsiteX127" fmla="*/ 3180259 w 12192000"/>
              <a:gd name="connsiteY127" fmla="*/ 1348280 h 6858000"/>
              <a:gd name="connsiteX128" fmla="*/ 3166204 w 12192000"/>
              <a:gd name="connsiteY128" fmla="*/ 1344345 h 6858000"/>
              <a:gd name="connsiteX129" fmla="*/ 3159212 w 12192000"/>
              <a:gd name="connsiteY129" fmla="*/ 1356197 h 6858000"/>
              <a:gd name="connsiteX130" fmla="*/ 3181004 w 12192000"/>
              <a:gd name="connsiteY130" fmla="*/ 1397043 h 6858000"/>
              <a:gd name="connsiteX131" fmla="*/ 3273385 w 12192000"/>
              <a:gd name="connsiteY131" fmla="*/ 1451888 h 6858000"/>
              <a:gd name="connsiteX132" fmla="*/ 3401776 w 12192000"/>
              <a:gd name="connsiteY132" fmla="*/ 1527602 h 6858000"/>
              <a:gd name="connsiteX133" fmla="*/ 3318130 w 12192000"/>
              <a:gd name="connsiteY133" fmla="*/ 1488342 h 6858000"/>
              <a:gd name="connsiteX134" fmla="*/ 3253694 w 12192000"/>
              <a:gd name="connsiteY134" fmla="*/ 1459909 h 6858000"/>
              <a:gd name="connsiteX135" fmla="*/ 3236182 w 12192000"/>
              <a:gd name="connsiteY135" fmla="*/ 1459882 h 6858000"/>
              <a:gd name="connsiteX136" fmla="*/ 3233020 w 12192000"/>
              <a:gd name="connsiteY136" fmla="*/ 1473687 h 6858000"/>
              <a:gd name="connsiteX137" fmla="*/ 3272474 w 12192000"/>
              <a:gd name="connsiteY137" fmla="*/ 1516958 h 6858000"/>
              <a:gd name="connsiteX138" fmla="*/ 3341300 w 12192000"/>
              <a:gd name="connsiteY138" fmla="*/ 1556133 h 6858000"/>
              <a:gd name="connsiteX139" fmla="*/ 3267359 w 12192000"/>
              <a:gd name="connsiteY139" fmla="*/ 1553009 h 6858000"/>
              <a:gd name="connsiteX140" fmla="*/ 3329832 w 12192000"/>
              <a:gd name="connsiteY140" fmla="*/ 1587586 h 6858000"/>
              <a:gd name="connsiteX141" fmla="*/ 3421490 w 12192000"/>
              <a:gd name="connsiteY141" fmla="*/ 1599301 h 6858000"/>
              <a:gd name="connsiteX142" fmla="*/ 3459923 w 12192000"/>
              <a:gd name="connsiteY142" fmla="*/ 1621220 h 6858000"/>
              <a:gd name="connsiteX143" fmla="*/ 3497490 w 12192000"/>
              <a:gd name="connsiteY143" fmla="*/ 1645392 h 6858000"/>
              <a:gd name="connsiteX144" fmla="*/ 3507803 w 12192000"/>
              <a:gd name="connsiteY144" fmla="*/ 1669911 h 6858000"/>
              <a:gd name="connsiteX145" fmla="*/ 3543290 w 12192000"/>
              <a:gd name="connsiteY145" fmla="*/ 1703729 h 6858000"/>
              <a:gd name="connsiteX146" fmla="*/ 3546999 w 12192000"/>
              <a:gd name="connsiteY146" fmla="*/ 1703818 h 6858000"/>
              <a:gd name="connsiteX147" fmla="*/ 3572295 w 12192000"/>
              <a:gd name="connsiteY147" fmla="*/ 1720349 h 6858000"/>
              <a:gd name="connsiteX148" fmla="*/ 3596922 w 12192000"/>
              <a:gd name="connsiteY148" fmla="*/ 1736961 h 6858000"/>
              <a:gd name="connsiteX149" fmla="*/ 3602119 w 12192000"/>
              <a:gd name="connsiteY149" fmla="*/ 1739285 h 6858000"/>
              <a:gd name="connsiteX150" fmla="*/ 3734798 w 12192000"/>
              <a:gd name="connsiteY150" fmla="*/ 1845349 h 6858000"/>
              <a:gd name="connsiteX151" fmla="*/ 3743174 w 12192000"/>
              <a:gd name="connsiteY151" fmla="*/ 1849972 h 6858000"/>
              <a:gd name="connsiteX152" fmla="*/ 3478101 w 12192000"/>
              <a:gd name="connsiteY152" fmla="*/ 1864630 h 6858000"/>
              <a:gd name="connsiteX153" fmla="*/ 3135293 w 12192000"/>
              <a:gd name="connsiteY153" fmla="*/ 1816496 h 6858000"/>
              <a:gd name="connsiteX154" fmla="*/ 3158510 w 12192000"/>
              <a:gd name="connsiteY154" fmla="*/ 1863880 h 6858000"/>
              <a:gd name="connsiteX155" fmla="*/ 3148907 w 12192000"/>
              <a:gd name="connsiteY155" fmla="*/ 1908797 h 6858000"/>
              <a:gd name="connsiteX156" fmla="*/ 3150229 w 12192000"/>
              <a:gd name="connsiteY156" fmla="*/ 2003660 h 6858000"/>
              <a:gd name="connsiteX157" fmla="*/ 3154219 w 12192000"/>
              <a:gd name="connsiteY157" fmla="*/ 2018746 h 6858000"/>
              <a:gd name="connsiteX158" fmla="*/ 3079313 w 12192000"/>
              <a:gd name="connsiteY158" fmla="*/ 2037482 h 6858000"/>
              <a:gd name="connsiteX159" fmla="*/ 3545961 w 12192000"/>
              <a:gd name="connsiteY159" fmla="*/ 2248584 h 6858000"/>
              <a:gd name="connsiteX160" fmla="*/ 3242382 w 12192000"/>
              <a:gd name="connsiteY160" fmla="*/ 2234890 h 6858000"/>
              <a:gd name="connsiteX161" fmla="*/ 3206852 w 12192000"/>
              <a:gd name="connsiteY161" fmla="*/ 2322137 h 6858000"/>
              <a:gd name="connsiteX162" fmla="*/ 3352854 w 12192000"/>
              <a:gd name="connsiteY162" fmla="*/ 2378270 h 6858000"/>
              <a:gd name="connsiteX163" fmla="*/ 3414532 w 12192000"/>
              <a:gd name="connsiteY163" fmla="*/ 2516826 h 6858000"/>
              <a:gd name="connsiteX164" fmla="*/ 3397577 w 12192000"/>
              <a:gd name="connsiteY164" fmla="*/ 2652556 h 6858000"/>
              <a:gd name="connsiteX165" fmla="*/ 3339773 w 12192000"/>
              <a:gd name="connsiteY165" fmla="*/ 2701969 h 6858000"/>
              <a:gd name="connsiteX166" fmla="*/ 3257041 w 12192000"/>
              <a:gd name="connsiteY166" fmla="*/ 2788223 h 6858000"/>
              <a:gd name="connsiteX167" fmla="*/ 3205892 w 12192000"/>
              <a:gd name="connsiteY167" fmla="*/ 2841661 h 6858000"/>
              <a:gd name="connsiteX168" fmla="*/ 3016267 w 12192000"/>
              <a:gd name="connsiteY168" fmla="*/ 2846107 h 6858000"/>
              <a:gd name="connsiteX169" fmla="*/ 3275450 w 12192000"/>
              <a:gd name="connsiteY169" fmla="*/ 2934701 h 6858000"/>
              <a:gd name="connsiteX170" fmla="*/ 3071009 w 12192000"/>
              <a:gd name="connsiteY170" fmla="*/ 2944432 h 6858000"/>
              <a:gd name="connsiteX171" fmla="*/ 3005039 w 12192000"/>
              <a:gd name="connsiteY171" fmla="*/ 2960743 h 6858000"/>
              <a:gd name="connsiteX172" fmla="*/ 3045255 w 12192000"/>
              <a:gd name="connsiteY172" fmla="*/ 2994795 h 6858000"/>
              <a:gd name="connsiteX173" fmla="*/ 3198769 w 12192000"/>
              <a:gd name="connsiteY173" fmla="*/ 3041966 h 6858000"/>
              <a:gd name="connsiteX174" fmla="*/ 3518098 w 12192000"/>
              <a:gd name="connsiteY174" fmla="*/ 3181525 h 6858000"/>
              <a:gd name="connsiteX175" fmla="*/ 3214876 w 12192000"/>
              <a:gd name="connsiteY175" fmla="*/ 3136382 h 6858000"/>
              <a:gd name="connsiteX176" fmla="*/ 3540876 w 12192000"/>
              <a:gd name="connsiteY176" fmla="*/ 3280232 h 6858000"/>
              <a:gd name="connsiteX177" fmla="*/ 3614558 w 12192000"/>
              <a:gd name="connsiteY177" fmla="*/ 3332242 h 6858000"/>
              <a:gd name="connsiteX178" fmla="*/ 3765439 w 12192000"/>
              <a:gd name="connsiteY178" fmla="*/ 3465091 h 6858000"/>
              <a:gd name="connsiteX179" fmla="*/ 3759506 w 12192000"/>
              <a:gd name="connsiteY179" fmla="*/ 3482990 h 6858000"/>
              <a:gd name="connsiteX180" fmla="*/ 3594905 w 12192000"/>
              <a:gd name="connsiteY180" fmla="*/ 3478499 h 6858000"/>
              <a:gd name="connsiteX181" fmla="*/ 3814430 w 12192000"/>
              <a:gd name="connsiteY181" fmla="*/ 3578876 h 6858000"/>
              <a:gd name="connsiteX182" fmla="*/ 4039126 w 12192000"/>
              <a:gd name="connsiteY182" fmla="*/ 3649369 h 6858000"/>
              <a:gd name="connsiteX183" fmla="*/ 3883152 w 12192000"/>
              <a:gd name="connsiteY183" fmla="*/ 3653497 h 6858000"/>
              <a:gd name="connsiteX184" fmla="*/ 3666446 w 12192000"/>
              <a:gd name="connsiteY184" fmla="*/ 3623911 h 6858000"/>
              <a:gd name="connsiteX185" fmla="*/ 3593589 w 12192000"/>
              <a:gd name="connsiteY185" fmla="*/ 3653674 h 6858000"/>
              <a:gd name="connsiteX186" fmla="*/ 3801238 w 12192000"/>
              <a:gd name="connsiteY186" fmla="*/ 3720862 h 6858000"/>
              <a:gd name="connsiteX187" fmla="*/ 3919545 w 12192000"/>
              <a:gd name="connsiteY187" fmla="*/ 3749213 h 6858000"/>
              <a:gd name="connsiteX188" fmla="*/ 3968059 w 12192000"/>
              <a:gd name="connsiteY188" fmla="*/ 3776085 h 6858000"/>
              <a:gd name="connsiteX189" fmla="*/ 4107750 w 12192000"/>
              <a:gd name="connsiteY189" fmla="*/ 3875932 h 6858000"/>
              <a:gd name="connsiteX190" fmla="*/ 4504087 w 12192000"/>
              <a:gd name="connsiteY190" fmla="*/ 3955698 h 6858000"/>
              <a:gd name="connsiteX191" fmla="*/ 5880284 w 12192000"/>
              <a:gd name="connsiteY191" fmla="*/ 3998656 h 6858000"/>
              <a:gd name="connsiteX192" fmla="*/ 8461494 w 12192000"/>
              <a:gd name="connsiteY192" fmla="*/ 3007971 h 6858000"/>
              <a:gd name="connsiteX193" fmla="*/ 8587378 w 12192000"/>
              <a:gd name="connsiteY193" fmla="*/ 2896089 h 6858000"/>
              <a:gd name="connsiteX194" fmla="*/ 8693826 w 12192000"/>
              <a:gd name="connsiteY194" fmla="*/ 2796225 h 6858000"/>
              <a:gd name="connsiteX195" fmla="*/ 8633488 w 12192000"/>
              <a:gd name="connsiteY195" fmla="*/ 2774007 h 6858000"/>
              <a:gd name="connsiteX196" fmla="*/ 8707444 w 12192000"/>
              <a:gd name="connsiteY196" fmla="*/ 2682105 h 6858000"/>
              <a:gd name="connsiteX197" fmla="*/ 8942552 w 12192000"/>
              <a:gd name="connsiteY197" fmla="*/ 2397549 h 6858000"/>
              <a:gd name="connsiteX198" fmla="*/ 9049260 w 12192000"/>
              <a:gd name="connsiteY198" fmla="*/ 2328253 h 6858000"/>
              <a:gd name="connsiteX199" fmla="*/ 9174304 w 12192000"/>
              <a:gd name="connsiteY199" fmla="*/ 2171379 h 6858000"/>
              <a:gd name="connsiteX200" fmla="*/ 9182228 w 12192000"/>
              <a:gd name="connsiteY200" fmla="*/ 2067678 h 6858000"/>
              <a:gd name="connsiteX201" fmla="*/ 9182278 w 12192000"/>
              <a:gd name="connsiteY201" fmla="*/ 2047313 h 6858000"/>
              <a:gd name="connsiteX202" fmla="*/ 9184334 w 12192000"/>
              <a:gd name="connsiteY202" fmla="*/ 2047686 h 6858000"/>
              <a:gd name="connsiteX203" fmla="*/ 9185124 w 12192000"/>
              <a:gd name="connsiteY203" fmla="*/ 1997142 h 6858000"/>
              <a:gd name="connsiteX204" fmla="*/ 9181592 w 12192000"/>
              <a:gd name="connsiteY204" fmla="*/ 1987782 h 6858000"/>
              <a:gd name="connsiteX205" fmla="*/ 9181190 w 12192000"/>
              <a:gd name="connsiteY205" fmla="*/ 1974586 h 6858000"/>
              <a:gd name="connsiteX206" fmla="*/ 9180252 w 12192000"/>
              <a:gd name="connsiteY206" fmla="*/ 1963164 h 6858000"/>
              <a:gd name="connsiteX207" fmla="*/ 9178804 w 12192000"/>
              <a:gd name="connsiteY207" fmla="*/ 1965349 h 6858000"/>
              <a:gd name="connsiteX208" fmla="*/ 9177606 w 12192000"/>
              <a:gd name="connsiteY208" fmla="*/ 1977215 h 6858000"/>
              <a:gd name="connsiteX209" fmla="*/ 9169614 w 12192000"/>
              <a:gd name="connsiteY209" fmla="*/ 1956030 h 6858000"/>
              <a:gd name="connsiteX210" fmla="*/ 9046406 w 12192000"/>
              <a:gd name="connsiteY210" fmla="*/ 1838718 h 6858000"/>
              <a:gd name="connsiteX211" fmla="*/ 8960873 w 12192000"/>
              <a:gd name="connsiteY211" fmla="*/ 1764524 h 6858000"/>
              <a:gd name="connsiteX212" fmla="*/ 8946755 w 12192000"/>
              <a:gd name="connsiteY212" fmla="*/ 1690806 h 6858000"/>
              <a:gd name="connsiteX213" fmla="*/ 8786897 w 12192000"/>
              <a:gd name="connsiteY213" fmla="*/ 1665607 h 6858000"/>
              <a:gd name="connsiteX214" fmla="*/ 8924505 w 12192000"/>
              <a:gd name="connsiteY214" fmla="*/ 1489227 h 6858000"/>
              <a:gd name="connsiteX215" fmla="*/ 8937122 w 12192000"/>
              <a:gd name="connsiteY215" fmla="*/ 1454681 h 6858000"/>
              <a:gd name="connsiteX216" fmla="*/ 8841119 w 12192000"/>
              <a:gd name="connsiteY216" fmla="*/ 1348202 h 6858000"/>
              <a:gd name="connsiteX217" fmla="*/ 8825548 w 12192000"/>
              <a:gd name="connsiteY217" fmla="*/ 1331028 h 6858000"/>
              <a:gd name="connsiteX218" fmla="*/ 8790413 w 12192000"/>
              <a:gd name="connsiteY218" fmla="*/ 1297436 h 6858000"/>
              <a:gd name="connsiteX219" fmla="*/ 8695944 w 12192000"/>
              <a:gd name="connsiteY219" fmla="*/ 1299752 h 6858000"/>
              <a:gd name="connsiteX220" fmla="*/ 8743050 w 12192000"/>
              <a:gd name="connsiteY220" fmla="*/ 1267471 h 6858000"/>
              <a:gd name="connsiteX221" fmla="*/ 8831902 w 12192000"/>
              <a:gd name="connsiteY221" fmla="*/ 1166250 h 6858000"/>
              <a:gd name="connsiteX222" fmla="*/ 8763628 w 12192000"/>
              <a:gd name="connsiteY222" fmla="*/ 1088084 h 6858000"/>
              <a:gd name="connsiteX223" fmla="*/ 8744052 w 12192000"/>
              <a:gd name="connsiteY223" fmla="*/ 1076766 h 6858000"/>
              <a:gd name="connsiteX224" fmla="*/ 8767977 w 12192000"/>
              <a:gd name="connsiteY224" fmla="*/ 1055883 h 6858000"/>
              <a:gd name="connsiteX225" fmla="*/ 8815418 w 12192000"/>
              <a:gd name="connsiteY225" fmla="*/ 986519 h 6858000"/>
              <a:gd name="connsiteX226" fmla="*/ 8839356 w 12192000"/>
              <a:gd name="connsiteY226" fmla="*/ 939330 h 6858000"/>
              <a:gd name="connsiteX227" fmla="*/ 8869964 w 12192000"/>
              <a:gd name="connsiteY227" fmla="*/ 917639 h 6858000"/>
              <a:gd name="connsiteX228" fmla="*/ 8876013 w 12192000"/>
              <a:gd name="connsiteY228" fmla="*/ 901606 h 6858000"/>
              <a:gd name="connsiteX229" fmla="*/ 8855230 w 12192000"/>
              <a:gd name="connsiteY229" fmla="*/ 828963 h 6858000"/>
              <a:gd name="connsiteX230" fmla="*/ 8844988 w 12192000"/>
              <a:gd name="connsiteY230" fmla="*/ 810876 h 6858000"/>
              <a:gd name="connsiteX231" fmla="*/ 8768255 w 12192000"/>
              <a:gd name="connsiteY231" fmla="*/ 747963 h 6858000"/>
              <a:gd name="connsiteX232" fmla="*/ 8692953 w 12192000"/>
              <a:gd name="connsiteY232" fmla="*/ 638707 h 6858000"/>
              <a:gd name="connsiteX233" fmla="*/ 8674423 w 12192000"/>
              <a:gd name="connsiteY233" fmla="*/ 564449 h 6858000"/>
              <a:gd name="connsiteX234" fmla="*/ 8667642 w 12192000"/>
              <a:gd name="connsiteY234" fmla="*/ 547822 h 6858000"/>
              <a:gd name="connsiteX235" fmla="*/ 8661198 w 12192000"/>
              <a:gd name="connsiteY235" fmla="*/ 478275 h 6858000"/>
              <a:gd name="connsiteX236" fmla="*/ 8645813 w 12192000"/>
              <a:gd name="connsiteY236" fmla="*/ 464032 h 6858000"/>
              <a:gd name="connsiteX237" fmla="*/ 8512338 w 12192000"/>
              <a:gd name="connsiteY237" fmla="*/ 477784 h 6858000"/>
              <a:gd name="connsiteX238" fmla="*/ 8481050 w 12192000"/>
              <a:gd name="connsiteY238" fmla="*/ 430572 h 6858000"/>
              <a:gd name="connsiteX239" fmla="*/ 8498220 w 12192000"/>
              <a:gd name="connsiteY239" fmla="*/ 404064 h 6858000"/>
              <a:gd name="connsiteX240" fmla="*/ 8489536 w 12192000"/>
              <a:gd name="connsiteY240" fmla="*/ 389280 h 6858000"/>
              <a:gd name="connsiteX241" fmla="*/ 0 w 12192000"/>
              <a:gd name="connsiteY241" fmla="*/ 0 h 6858000"/>
              <a:gd name="connsiteX242" fmla="*/ 12192000 w 12192000"/>
              <a:gd name="connsiteY242" fmla="*/ 0 h 6858000"/>
              <a:gd name="connsiteX243" fmla="*/ 12192000 w 12192000"/>
              <a:gd name="connsiteY243" fmla="*/ 6858000 h 6858000"/>
              <a:gd name="connsiteX244" fmla="*/ 0 w 12192000"/>
              <a:gd name="connsiteY2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12192000" h="6858000">
                <a:moveTo>
                  <a:pt x="9149158" y="2038490"/>
                </a:moveTo>
                <a:cubicBezTo>
                  <a:pt x="9152630" y="2038396"/>
                  <a:pt x="9157442" y="2039945"/>
                  <a:pt x="9164184" y="2044026"/>
                </a:cubicBezTo>
                <a:lnTo>
                  <a:pt x="9172532" y="2045543"/>
                </a:lnTo>
                <a:lnTo>
                  <a:pt x="9171580" y="2056997"/>
                </a:lnTo>
                <a:cubicBezTo>
                  <a:pt x="9169082" y="2082897"/>
                  <a:pt x="9165822" y="2102884"/>
                  <a:pt x="9161257" y="2098605"/>
                </a:cubicBezTo>
                <a:cubicBezTo>
                  <a:pt x="9149066" y="2086928"/>
                  <a:pt x="9130962" y="2077578"/>
                  <a:pt x="9138232" y="2059518"/>
                </a:cubicBezTo>
                <a:cubicBezTo>
                  <a:pt x="9140394" y="2053821"/>
                  <a:pt x="9138743" y="2038771"/>
                  <a:pt x="9149158" y="2038490"/>
                </a:cubicBezTo>
                <a:close/>
                <a:moveTo>
                  <a:pt x="9177606" y="1977215"/>
                </a:moveTo>
                <a:lnTo>
                  <a:pt x="9181592" y="1987782"/>
                </a:lnTo>
                <a:lnTo>
                  <a:pt x="9181923" y="1998627"/>
                </a:lnTo>
                <a:cubicBezTo>
                  <a:pt x="9182120" y="2008276"/>
                  <a:pt x="9182258" y="2019324"/>
                  <a:pt x="9182316" y="2031066"/>
                </a:cubicBezTo>
                <a:lnTo>
                  <a:pt x="9182278" y="2047313"/>
                </a:lnTo>
                <a:lnTo>
                  <a:pt x="9172532" y="2045543"/>
                </a:lnTo>
                <a:lnTo>
                  <a:pt x="9173842" y="2029805"/>
                </a:lnTo>
                <a:cubicBezTo>
                  <a:pt x="9175210" y="2011268"/>
                  <a:pt x="9176320" y="1992822"/>
                  <a:pt x="9177334" y="1979903"/>
                </a:cubicBezTo>
                <a:close/>
                <a:moveTo>
                  <a:pt x="3696300" y="1578900"/>
                </a:moveTo>
                <a:cubicBezTo>
                  <a:pt x="3710474" y="1584699"/>
                  <a:pt x="3724648" y="1590499"/>
                  <a:pt x="3738823" y="1596298"/>
                </a:cubicBezTo>
                <a:cubicBezTo>
                  <a:pt x="3731018" y="1595365"/>
                  <a:pt x="3722545" y="1594511"/>
                  <a:pt x="3714409" y="1593618"/>
                </a:cubicBezTo>
                <a:cubicBezTo>
                  <a:pt x="3707437" y="1589899"/>
                  <a:pt x="3700149" y="1586487"/>
                  <a:pt x="3693161" y="1582501"/>
                </a:cubicBezTo>
                <a:cubicBezTo>
                  <a:pt x="3694096" y="1581313"/>
                  <a:pt x="3695364" y="1580088"/>
                  <a:pt x="3696300" y="1578900"/>
                </a:cubicBezTo>
                <a:close/>
                <a:moveTo>
                  <a:pt x="3918454" y="1175387"/>
                </a:moveTo>
                <a:cubicBezTo>
                  <a:pt x="4003499" y="1210184"/>
                  <a:pt x="4088562" y="1245245"/>
                  <a:pt x="4173607" y="1280040"/>
                </a:cubicBezTo>
                <a:cubicBezTo>
                  <a:pt x="4172338" y="1281268"/>
                  <a:pt x="4171404" y="1282454"/>
                  <a:pt x="4170135" y="1283683"/>
                </a:cubicBezTo>
                <a:cubicBezTo>
                  <a:pt x="4077511" y="1256783"/>
                  <a:pt x="3989628" y="1225016"/>
                  <a:pt x="3918454" y="1175387"/>
                </a:cubicBezTo>
                <a:close/>
                <a:moveTo>
                  <a:pt x="8109090" y="602108"/>
                </a:moveTo>
                <a:lnTo>
                  <a:pt x="8113034" y="602645"/>
                </a:lnTo>
                <a:cubicBezTo>
                  <a:pt x="8117145" y="603257"/>
                  <a:pt x="8117456" y="603522"/>
                  <a:pt x="8111220" y="603405"/>
                </a:cubicBezTo>
                <a:close/>
                <a:moveTo>
                  <a:pt x="8489536" y="389280"/>
                </a:moveTo>
                <a:cubicBezTo>
                  <a:pt x="8479909" y="386150"/>
                  <a:pt x="8475270" y="392618"/>
                  <a:pt x="8470194" y="397527"/>
                </a:cubicBezTo>
                <a:cubicBezTo>
                  <a:pt x="8442581" y="423957"/>
                  <a:pt x="8407160" y="444085"/>
                  <a:pt x="8373511" y="465608"/>
                </a:cubicBezTo>
                <a:cubicBezTo>
                  <a:pt x="8325315" y="496678"/>
                  <a:pt x="8274262" y="525140"/>
                  <a:pt x="8231753" y="560890"/>
                </a:cubicBezTo>
                <a:cubicBezTo>
                  <a:pt x="8220884" y="569991"/>
                  <a:pt x="8202133" y="566357"/>
                  <a:pt x="8199967" y="553465"/>
                </a:cubicBezTo>
                <a:cubicBezTo>
                  <a:pt x="8197799" y="540575"/>
                  <a:pt x="8188778" y="541668"/>
                  <a:pt x="8175616" y="546483"/>
                </a:cubicBezTo>
                <a:cubicBezTo>
                  <a:pt x="8159813" y="552155"/>
                  <a:pt x="8144012" y="557828"/>
                  <a:pt x="8128578" y="563992"/>
                </a:cubicBezTo>
                <a:cubicBezTo>
                  <a:pt x="8112493" y="570503"/>
                  <a:pt x="8105752" y="580983"/>
                  <a:pt x="8104845" y="593172"/>
                </a:cubicBezTo>
                <a:cubicBezTo>
                  <a:pt x="8104654" y="595478"/>
                  <a:pt x="8104732" y="598018"/>
                  <a:pt x="8105615" y="599991"/>
                </a:cubicBezTo>
                <a:lnTo>
                  <a:pt x="8109090" y="602108"/>
                </a:lnTo>
                <a:lnTo>
                  <a:pt x="8092049" y="599788"/>
                </a:lnTo>
                <a:cubicBezTo>
                  <a:pt x="8074125" y="597229"/>
                  <a:pt x="8051995" y="593399"/>
                  <a:pt x="8047646" y="588557"/>
                </a:cubicBezTo>
                <a:cubicBezTo>
                  <a:pt x="8047278" y="588065"/>
                  <a:pt x="7852240" y="650342"/>
                  <a:pt x="7793637" y="681868"/>
                </a:cubicBezTo>
                <a:cubicBezTo>
                  <a:pt x="7757179" y="701583"/>
                  <a:pt x="7034011" y="1031296"/>
                  <a:pt x="6007741" y="1095470"/>
                </a:cubicBezTo>
                <a:cubicBezTo>
                  <a:pt x="5971519" y="1097710"/>
                  <a:pt x="5937353" y="1100506"/>
                  <a:pt x="5902533" y="1103650"/>
                </a:cubicBezTo>
                <a:cubicBezTo>
                  <a:pt x="5594429" y="1129961"/>
                  <a:pt x="5292360" y="1161179"/>
                  <a:pt x="5164222" y="1163546"/>
                </a:cubicBezTo>
                <a:cubicBezTo>
                  <a:pt x="5063988" y="1165217"/>
                  <a:pt x="4549164" y="1138992"/>
                  <a:pt x="4395075" y="1082763"/>
                </a:cubicBezTo>
                <a:cubicBezTo>
                  <a:pt x="4237527" y="1025076"/>
                  <a:pt x="4088158" y="958345"/>
                  <a:pt x="3939440" y="891265"/>
                </a:cubicBezTo>
                <a:cubicBezTo>
                  <a:pt x="3874968" y="862299"/>
                  <a:pt x="3806689" y="837016"/>
                  <a:pt x="3747894" y="801994"/>
                </a:cubicBezTo>
                <a:cubicBezTo>
                  <a:pt x="3689082" y="766706"/>
                  <a:pt x="3632839" y="729495"/>
                  <a:pt x="3569553" y="697970"/>
                </a:cubicBezTo>
                <a:cubicBezTo>
                  <a:pt x="3551464" y="688887"/>
                  <a:pt x="3533327" y="679005"/>
                  <a:pt x="3507813" y="680216"/>
                </a:cubicBezTo>
                <a:cubicBezTo>
                  <a:pt x="3502099" y="680371"/>
                  <a:pt x="3496101" y="681365"/>
                  <a:pt x="3490455" y="682587"/>
                </a:cubicBezTo>
                <a:cubicBezTo>
                  <a:pt x="3484140" y="683888"/>
                  <a:pt x="3479298" y="687159"/>
                  <a:pt x="3477246" y="691971"/>
                </a:cubicBezTo>
                <a:cubicBezTo>
                  <a:pt x="3475230" y="697315"/>
                  <a:pt x="3479426" y="699760"/>
                  <a:pt x="3484273" y="701857"/>
                </a:cubicBezTo>
                <a:cubicBezTo>
                  <a:pt x="3487733" y="703316"/>
                  <a:pt x="3491260" y="705843"/>
                  <a:pt x="3495638" y="705849"/>
                </a:cubicBezTo>
                <a:cubicBezTo>
                  <a:pt x="3523576" y="705686"/>
                  <a:pt x="3534967" y="720681"/>
                  <a:pt x="3548914" y="733487"/>
                </a:cubicBezTo>
                <a:cubicBezTo>
                  <a:pt x="3554984" y="738925"/>
                  <a:pt x="3561304" y="742991"/>
                  <a:pt x="3551504" y="753036"/>
                </a:cubicBezTo>
                <a:cubicBezTo>
                  <a:pt x="3542974" y="761854"/>
                  <a:pt x="3552584" y="764716"/>
                  <a:pt x="3562075" y="765715"/>
                </a:cubicBezTo>
                <a:cubicBezTo>
                  <a:pt x="3575293" y="767067"/>
                  <a:pt x="3590630" y="764672"/>
                  <a:pt x="3605942" y="772481"/>
                </a:cubicBezTo>
                <a:cubicBezTo>
                  <a:pt x="3550860" y="779958"/>
                  <a:pt x="3525860" y="757484"/>
                  <a:pt x="3499309" y="737079"/>
                </a:cubicBezTo>
                <a:cubicBezTo>
                  <a:pt x="3489410" y="729689"/>
                  <a:pt x="3482419" y="720334"/>
                  <a:pt x="3473788" y="711717"/>
                </a:cubicBezTo>
                <a:cubicBezTo>
                  <a:pt x="3463019" y="701211"/>
                  <a:pt x="3451290" y="702093"/>
                  <a:pt x="3437248" y="714263"/>
                </a:cubicBezTo>
                <a:cubicBezTo>
                  <a:pt x="3424810" y="725164"/>
                  <a:pt x="3418411" y="725135"/>
                  <a:pt x="3413254" y="712874"/>
                </a:cubicBezTo>
                <a:cubicBezTo>
                  <a:pt x="3405299" y="693706"/>
                  <a:pt x="3389031" y="681450"/>
                  <a:pt x="3362511" y="677414"/>
                </a:cubicBezTo>
                <a:cubicBezTo>
                  <a:pt x="3356728" y="676504"/>
                  <a:pt x="3349492" y="673891"/>
                  <a:pt x="3344467" y="679599"/>
                </a:cubicBezTo>
                <a:cubicBezTo>
                  <a:pt x="3340061" y="684428"/>
                  <a:pt x="3344392" y="689004"/>
                  <a:pt x="3347971" y="692328"/>
                </a:cubicBezTo>
                <a:cubicBezTo>
                  <a:pt x="3354407" y="698260"/>
                  <a:pt x="3360162" y="704004"/>
                  <a:pt x="3363008" y="711713"/>
                </a:cubicBezTo>
                <a:cubicBezTo>
                  <a:pt x="3365019" y="716838"/>
                  <a:pt x="3367062" y="722495"/>
                  <a:pt x="3362637" y="727058"/>
                </a:cubicBezTo>
                <a:cubicBezTo>
                  <a:pt x="3344342" y="746453"/>
                  <a:pt x="3358884" y="752745"/>
                  <a:pt x="3376167" y="759779"/>
                </a:cubicBezTo>
                <a:cubicBezTo>
                  <a:pt x="3400002" y="769239"/>
                  <a:pt x="3410177" y="786259"/>
                  <a:pt x="3406203" y="808483"/>
                </a:cubicBezTo>
                <a:cubicBezTo>
                  <a:pt x="3404757" y="817516"/>
                  <a:pt x="3406433" y="822682"/>
                  <a:pt x="3420116" y="820757"/>
                </a:cubicBezTo>
                <a:cubicBezTo>
                  <a:pt x="3425463" y="820110"/>
                  <a:pt x="3426984" y="822878"/>
                  <a:pt x="3429194" y="825831"/>
                </a:cubicBezTo>
                <a:cubicBezTo>
                  <a:pt x="3476758" y="896035"/>
                  <a:pt x="3542778" y="954609"/>
                  <a:pt x="3619149" y="1006561"/>
                </a:cubicBezTo>
                <a:cubicBezTo>
                  <a:pt x="3681093" y="1048718"/>
                  <a:pt x="3748746" y="1085351"/>
                  <a:pt x="3818654" y="1120369"/>
                </a:cubicBezTo>
                <a:cubicBezTo>
                  <a:pt x="3820742" y="1121458"/>
                  <a:pt x="3822850" y="1122813"/>
                  <a:pt x="3824021" y="1125355"/>
                </a:cubicBezTo>
                <a:cubicBezTo>
                  <a:pt x="3791940" y="1123873"/>
                  <a:pt x="3763844" y="1116270"/>
                  <a:pt x="3736668" y="1107215"/>
                </a:cubicBezTo>
                <a:cubicBezTo>
                  <a:pt x="3664431" y="1083216"/>
                  <a:pt x="3602610" y="1048291"/>
                  <a:pt x="3540174" y="1014247"/>
                </a:cubicBezTo>
                <a:cubicBezTo>
                  <a:pt x="3502142" y="993353"/>
                  <a:pt x="3463159" y="973379"/>
                  <a:pt x="3421640" y="955861"/>
                </a:cubicBezTo>
                <a:cubicBezTo>
                  <a:pt x="3414719" y="952940"/>
                  <a:pt x="3409737" y="948712"/>
                  <a:pt x="3404753" y="944484"/>
                </a:cubicBezTo>
                <a:cubicBezTo>
                  <a:pt x="3401911" y="942144"/>
                  <a:pt x="3398417" y="940152"/>
                  <a:pt x="3393138" y="941865"/>
                </a:cubicBezTo>
                <a:cubicBezTo>
                  <a:pt x="3386540" y="944006"/>
                  <a:pt x="3386126" y="948083"/>
                  <a:pt x="3385712" y="952159"/>
                </a:cubicBezTo>
                <a:cubicBezTo>
                  <a:pt x="3384520" y="965187"/>
                  <a:pt x="3389594" y="976116"/>
                  <a:pt x="3398641" y="986025"/>
                </a:cubicBezTo>
                <a:cubicBezTo>
                  <a:pt x="3422140" y="1011364"/>
                  <a:pt x="3455589" y="1029056"/>
                  <a:pt x="3489975" y="1045560"/>
                </a:cubicBezTo>
                <a:cubicBezTo>
                  <a:pt x="3534421" y="1066751"/>
                  <a:pt x="3577600" y="1089169"/>
                  <a:pt x="3617273" y="1114697"/>
                </a:cubicBezTo>
                <a:cubicBezTo>
                  <a:pt x="3620082" y="1116503"/>
                  <a:pt x="3625178" y="1117229"/>
                  <a:pt x="3623898" y="1123556"/>
                </a:cubicBezTo>
                <a:cubicBezTo>
                  <a:pt x="3599276" y="1112313"/>
                  <a:pt x="3576007" y="1101173"/>
                  <a:pt x="3552438" y="1090606"/>
                </a:cubicBezTo>
                <a:cubicBezTo>
                  <a:pt x="3529203" y="1079998"/>
                  <a:pt x="3505634" y="1069432"/>
                  <a:pt x="3482417" y="1059092"/>
                </a:cubicBezTo>
                <a:cubicBezTo>
                  <a:pt x="3476868" y="1056543"/>
                  <a:pt x="3470899" y="1052702"/>
                  <a:pt x="3463468" y="1057629"/>
                </a:cubicBezTo>
                <a:cubicBezTo>
                  <a:pt x="3455703" y="1062595"/>
                  <a:pt x="3457128" y="1069134"/>
                  <a:pt x="3459472" y="1074217"/>
                </a:cubicBezTo>
                <a:cubicBezTo>
                  <a:pt x="3466821" y="1089165"/>
                  <a:pt x="3478729" y="1101681"/>
                  <a:pt x="3494211" y="1112153"/>
                </a:cubicBezTo>
                <a:cubicBezTo>
                  <a:pt x="3546907" y="1146573"/>
                  <a:pt x="3606933" y="1174465"/>
                  <a:pt x="3663137" y="1205775"/>
                </a:cubicBezTo>
                <a:cubicBezTo>
                  <a:pt x="3693512" y="1222766"/>
                  <a:pt x="3721631" y="1241370"/>
                  <a:pt x="3748466" y="1260936"/>
                </a:cubicBezTo>
                <a:cubicBezTo>
                  <a:pt x="3754470" y="1265310"/>
                  <a:pt x="3754440" y="1270144"/>
                  <a:pt x="3753142" y="1276208"/>
                </a:cubicBezTo>
                <a:cubicBezTo>
                  <a:pt x="3747968" y="1300726"/>
                  <a:pt x="3758834" y="1307462"/>
                  <a:pt x="3791960" y="1298886"/>
                </a:cubicBezTo>
                <a:cubicBezTo>
                  <a:pt x="3802234" y="1296299"/>
                  <a:pt x="3809336" y="1296782"/>
                  <a:pt x="3816039" y="1301606"/>
                </a:cubicBezTo>
                <a:cubicBezTo>
                  <a:pt x="3897299" y="1361555"/>
                  <a:pt x="3991895" y="1408883"/>
                  <a:pt x="4094439" y="1448806"/>
                </a:cubicBezTo>
                <a:cubicBezTo>
                  <a:pt x="4136210" y="1464953"/>
                  <a:pt x="4179249" y="1479874"/>
                  <a:pt x="4222870" y="1493379"/>
                </a:cubicBezTo>
                <a:cubicBezTo>
                  <a:pt x="4222955" y="1494711"/>
                  <a:pt x="4223057" y="1496309"/>
                  <a:pt x="4223141" y="1497641"/>
                </a:cubicBezTo>
                <a:cubicBezTo>
                  <a:pt x="4222925" y="1499546"/>
                  <a:pt x="4222659" y="1500653"/>
                  <a:pt x="4222428" y="1502292"/>
                </a:cubicBezTo>
                <a:cubicBezTo>
                  <a:pt x="4160784" y="1480767"/>
                  <a:pt x="4099761" y="1458363"/>
                  <a:pt x="4039973" y="1434198"/>
                </a:cubicBezTo>
                <a:cubicBezTo>
                  <a:pt x="3877889" y="1368737"/>
                  <a:pt x="3722432" y="1296301"/>
                  <a:pt x="3564773" y="1226279"/>
                </a:cubicBezTo>
                <a:cubicBezTo>
                  <a:pt x="3511752" y="1202636"/>
                  <a:pt x="3468897" y="1169442"/>
                  <a:pt x="3420650" y="1141464"/>
                </a:cubicBezTo>
                <a:cubicBezTo>
                  <a:pt x="3388486" y="1122812"/>
                  <a:pt x="3357590" y="1102932"/>
                  <a:pt x="3320669" y="1088883"/>
                </a:cubicBezTo>
                <a:cubicBezTo>
                  <a:pt x="3305491" y="1083205"/>
                  <a:pt x="3289697" y="1078406"/>
                  <a:pt x="3270102" y="1082659"/>
                </a:cubicBezTo>
                <a:cubicBezTo>
                  <a:pt x="3262467" y="1084389"/>
                  <a:pt x="3253881" y="1087040"/>
                  <a:pt x="3251648" y="1094290"/>
                </a:cubicBezTo>
                <a:cubicBezTo>
                  <a:pt x="3249750" y="1101498"/>
                  <a:pt x="3256970" y="1103846"/>
                  <a:pt x="3263506" y="1106005"/>
                </a:cubicBezTo>
                <a:cubicBezTo>
                  <a:pt x="3265227" y="1106604"/>
                  <a:pt x="3266966" y="1107467"/>
                  <a:pt x="3268636" y="1107265"/>
                </a:cubicBezTo>
                <a:cubicBezTo>
                  <a:pt x="3300482" y="1105018"/>
                  <a:pt x="3309121" y="1124372"/>
                  <a:pt x="3325089" y="1137201"/>
                </a:cubicBezTo>
                <a:cubicBezTo>
                  <a:pt x="3330055" y="1141164"/>
                  <a:pt x="3330677" y="1145651"/>
                  <a:pt x="3326003" y="1151585"/>
                </a:cubicBezTo>
                <a:cubicBezTo>
                  <a:pt x="3317592" y="1162266"/>
                  <a:pt x="3324211" y="1165760"/>
                  <a:pt x="3336410" y="1166967"/>
                </a:cubicBezTo>
                <a:cubicBezTo>
                  <a:pt x="3348608" y="1168175"/>
                  <a:pt x="3361690" y="1167395"/>
                  <a:pt x="3375112" y="1171943"/>
                </a:cubicBezTo>
                <a:cubicBezTo>
                  <a:pt x="3354718" y="1179513"/>
                  <a:pt x="3340011" y="1175927"/>
                  <a:pt x="3326222" y="1170885"/>
                </a:cubicBezTo>
                <a:cubicBezTo>
                  <a:pt x="3295216" y="1159877"/>
                  <a:pt x="3274464" y="1140648"/>
                  <a:pt x="3254679" y="1120765"/>
                </a:cubicBezTo>
                <a:cubicBezTo>
                  <a:pt x="3250733" y="1116948"/>
                  <a:pt x="3247420" y="1112518"/>
                  <a:pt x="3242188" y="1109662"/>
                </a:cubicBezTo>
                <a:cubicBezTo>
                  <a:pt x="3232391" y="1103869"/>
                  <a:pt x="3222316" y="1104284"/>
                  <a:pt x="3211499" y="1114184"/>
                </a:cubicBezTo>
                <a:cubicBezTo>
                  <a:pt x="3197173" y="1127194"/>
                  <a:pt x="3191777" y="1127042"/>
                  <a:pt x="3185849" y="1113265"/>
                </a:cubicBezTo>
                <a:cubicBezTo>
                  <a:pt x="3177929" y="1094629"/>
                  <a:pt x="3162028" y="1082865"/>
                  <a:pt x="3135843" y="1078789"/>
                </a:cubicBezTo>
                <a:cubicBezTo>
                  <a:pt x="3130396" y="1077837"/>
                  <a:pt x="3124578" y="1076395"/>
                  <a:pt x="3119118" y="1080546"/>
                </a:cubicBezTo>
                <a:cubicBezTo>
                  <a:pt x="3113359" y="1085269"/>
                  <a:pt x="3117622" y="1088780"/>
                  <a:pt x="3120198" y="1092226"/>
                </a:cubicBezTo>
                <a:cubicBezTo>
                  <a:pt x="3123912" y="1097682"/>
                  <a:pt x="3128295" y="1103057"/>
                  <a:pt x="3131691" y="1108819"/>
                </a:cubicBezTo>
                <a:cubicBezTo>
                  <a:pt x="3137665" y="1118027"/>
                  <a:pt x="3139328" y="1128295"/>
                  <a:pt x="3129914" y="1139097"/>
                </a:cubicBezTo>
                <a:cubicBezTo>
                  <a:pt x="3123003" y="1146915"/>
                  <a:pt x="3123960" y="1151361"/>
                  <a:pt x="3133955" y="1154983"/>
                </a:cubicBezTo>
                <a:cubicBezTo>
                  <a:pt x="3165979" y="1166136"/>
                  <a:pt x="3186931" y="1183194"/>
                  <a:pt x="3178170" y="1214855"/>
                </a:cubicBezTo>
                <a:cubicBezTo>
                  <a:pt x="3176770" y="1219320"/>
                  <a:pt x="3179046" y="1223338"/>
                  <a:pt x="3185378" y="1222303"/>
                </a:cubicBezTo>
                <a:cubicBezTo>
                  <a:pt x="3199361" y="1219805"/>
                  <a:pt x="3202140" y="1226447"/>
                  <a:pt x="3206608" y="1233153"/>
                </a:cubicBezTo>
                <a:cubicBezTo>
                  <a:pt x="3250090" y="1297409"/>
                  <a:pt x="3310389" y="1350771"/>
                  <a:pt x="3379140" y="1399351"/>
                </a:cubicBezTo>
                <a:cubicBezTo>
                  <a:pt x="3447189" y="1447479"/>
                  <a:pt x="3522881" y="1488775"/>
                  <a:pt x="3603118" y="1527375"/>
                </a:cubicBezTo>
                <a:cubicBezTo>
                  <a:pt x="3581296" y="1528405"/>
                  <a:pt x="3552602" y="1521951"/>
                  <a:pt x="3524809" y="1513774"/>
                </a:cubicBezTo>
                <a:cubicBezTo>
                  <a:pt x="3451354" y="1491802"/>
                  <a:pt x="3389901" y="1457369"/>
                  <a:pt x="3327498" y="1423859"/>
                </a:cubicBezTo>
                <a:cubicBezTo>
                  <a:pt x="3283917" y="1400416"/>
                  <a:pt x="3241288" y="1376052"/>
                  <a:pt x="3192949" y="1357211"/>
                </a:cubicBezTo>
                <a:cubicBezTo>
                  <a:pt x="3187434" y="1355196"/>
                  <a:pt x="3183538" y="1352177"/>
                  <a:pt x="3180259" y="1348280"/>
                </a:cubicBezTo>
                <a:cubicBezTo>
                  <a:pt x="3177348" y="1344874"/>
                  <a:pt x="3173119" y="1341896"/>
                  <a:pt x="3166204" y="1344345"/>
                </a:cubicBezTo>
                <a:cubicBezTo>
                  <a:pt x="3159306" y="1347059"/>
                  <a:pt x="3158942" y="1351935"/>
                  <a:pt x="3159212" y="1356197"/>
                </a:cubicBezTo>
                <a:cubicBezTo>
                  <a:pt x="3161232" y="1372059"/>
                  <a:pt x="3167827" y="1385754"/>
                  <a:pt x="3181004" y="1397043"/>
                </a:cubicBezTo>
                <a:cubicBezTo>
                  <a:pt x="3206688" y="1419701"/>
                  <a:pt x="3240037" y="1435794"/>
                  <a:pt x="3273385" y="1451888"/>
                </a:cubicBezTo>
                <a:cubicBezTo>
                  <a:pt x="3319573" y="1473941"/>
                  <a:pt x="3362569" y="1498797"/>
                  <a:pt x="3401776" y="1527602"/>
                </a:cubicBezTo>
                <a:cubicBezTo>
                  <a:pt x="3374012" y="1514591"/>
                  <a:pt x="3346230" y="1501313"/>
                  <a:pt x="3318130" y="1488342"/>
                </a:cubicBezTo>
                <a:cubicBezTo>
                  <a:pt x="3296969" y="1478558"/>
                  <a:pt x="3275173" y="1469387"/>
                  <a:pt x="3253694" y="1459909"/>
                </a:cubicBezTo>
                <a:cubicBezTo>
                  <a:pt x="3248495" y="1457587"/>
                  <a:pt x="3242945" y="1455038"/>
                  <a:pt x="3236182" y="1459882"/>
                </a:cubicBezTo>
                <a:cubicBezTo>
                  <a:pt x="3230053" y="1464115"/>
                  <a:pt x="3231378" y="1469055"/>
                  <a:pt x="3233020" y="1473687"/>
                </a:cubicBezTo>
                <a:cubicBezTo>
                  <a:pt x="3239235" y="1491993"/>
                  <a:pt x="3254236" y="1505477"/>
                  <a:pt x="3272474" y="1516958"/>
                </a:cubicBezTo>
                <a:cubicBezTo>
                  <a:pt x="3294559" y="1530657"/>
                  <a:pt x="3317595" y="1543436"/>
                  <a:pt x="3341300" y="1556133"/>
                </a:cubicBezTo>
                <a:cubicBezTo>
                  <a:pt x="3316637" y="1554825"/>
                  <a:pt x="3291973" y="1553517"/>
                  <a:pt x="3267359" y="1553009"/>
                </a:cubicBezTo>
                <a:cubicBezTo>
                  <a:pt x="3280352" y="1582573"/>
                  <a:pt x="3306470" y="1585584"/>
                  <a:pt x="3329832" y="1587586"/>
                </a:cubicBezTo>
                <a:cubicBezTo>
                  <a:pt x="3361297" y="1589949"/>
                  <a:pt x="3391527" y="1594072"/>
                  <a:pt x="3421490" y="1599301"/>
                </a:cubicBezTo>
                <a:cubicBezTo>
                  <a:pt x="3434412" y="1606594"/>
                  <a:pt x="3447319" y="1613621"/>
                  <a:pt x="3459923" y="1621220"/>
                </a:cubicBezTo>
                <a:cubicBezTo>
                  <a:pt x="3472880" y="1629046"/>
                  <a:pt x="3485168" y="1636952"/>
                  <a:pt x="3497490" y="1645392"/>
                </a:cubicBezTo>
                <a:cubicBezTo>
                  <a:pt x="3506301" y="1651572"/>
                  <a:pt x="3516714" y="1656484"/>
                  <a:pt x="3507803" y="1669911"/>
                </a:cubicBezTo>
                <a:cubicBezTo>
                  <a:pt x="3503816" y="1676032"/>
                  <a:pt x="3534148" y="1702959"/>
                  <a:pt x="3543290" y="1703729"/>
                </a:cubicBezTo>
                <a:cubicBezTo>
                  <a:pt x="3544644" y="1703834"/>
                  <a:pt x="3545996" y="1703940"/>
                  <a:pt x="3546999" y="1703818"/>
                </a:cubicBezTo>
                <a:cubicBezTo>
                  <a:pt x="3566312" y="1700405"/>
                  <a:pt x="3571232" y="1708935"/>
                  <a:pt x="3572295" y="1720349"/>
                </a:cubicBezTo>
                <a:cubicBezTo>
                  <a:pt x="3573341" y="1731497"/>
                  <a:pt x="3570880" y="1745753"/>
                  <a:pt x="3596922" y="1736961"/>
                </a:cubicBezTo>
                <a:cubicBezTo>
                  <a:pt x="3599895" y="1736064"/>
                  <a:pt x="3600664" y="1737582"/>
                  <a:pt x="3602119" y="1739285"/>
                </a:cubicBezTo>
                <a:cubicBezTo>
                  <a:pt x="3633888" y="1783486"/>
                  <a:pt x="3684678" y="1814377"/>
                  <a:pt x="3734798" y="1845349"/>
                </a:cubicBezTo>
                <a:cubicBezTo>
                  <a:pt x="3737590" y="1846890"/>
                  <a:pt x="3740383" y="1848430"/>
                  <a:pt x="3743174" y="1849972"/>
                </a:cubicBezTo>
                <a:cubicBezTo>
                  <a:pt x="3692460" y="1846720"/>
                  <a:pt x="3526297" y="1854765"/>
                  <a:pt x="3478101" y="1864630"/>
                </a:cubicBezTo>
                <a:cubicBezTo>
                  <a:pt x="3435216" y="1873314"/>
                  <a:pt x="3187933" y="1844748"/>
                  <a:pt x="3135293" y="1816496"/>
                </a:cubicBezTo>
                <a:cubicBezTo>
                  <a:pt x="3129987" y="1844249"/>
                  <a:pt x="3145700" y="1853084"/>
                  <a:pt x="3158510" y="1863880"/>
                </a:cubicBezTo>
                <a:cubicBezTo>
                  <a:pt x="3176652" y="1879130"/>
                  <a:pt x="3180104" y="1891061"/>
                  <a:pt x="3148907" y="1908797"/>
                </a:cubicBezTo>
                <a:cubicBezTo>
                  <a:pt x="3059526" y="1959351"/>
                  <a:pt x="3060614" y="1960561"/>
                  <a:pt x="3150229" y="2003660"/>
                </a:cubicBezTo>
                <a:cubicBezTo>
                  <a:pt x="3154391" y="2005572"/>
                  <a:pt x="3152878" y="2013539"/>
                  <a:pt x="3154219" y="2018746"/>
                </a:cubicBezTo>
                <a:cubicBezTo>
                  <a:pt x="3132340" y="2029448"/>
                  <a:pt x="3104621" y="2011868"/>
                  <a:pt x="3079313" y="2037482"/>
                </a:cubicBezTo>
                <a:cubicBezTo>
                  <a:pt x="3200844" y="2121812"/>
                  <a:pt x="3382216" y="2194063"/>
                  <a:pt x="3545961" y="2248584"/>
                </a:cubicBezTo>
                <a:cubicBezTo>
                  <a:pt x="3418859" y="2288406"/>
                  <a:pt x="3336249" y="2212515"/>
                  <a:pt x="3242382" y="2234890"/>
                </a:cubicBezTo>
                <a:cubicBezTo>
                  <a:pt x="3196963" y="2267233"/>
                  <a:pt x="3340047" y="2293389"/>
                  <a:pt x="3206852" y="2322137"/>
                </a:cubicBezTo>
                <a:cubicBezTo>
                  <a:pt x="3266485" y="2338535"/>
                  <a:pt x="3311047" y="2356223"/>
                  <a:pt x="3352854" y="2378270"/>
                </a:cubicBezTo>
                <a:cubicBezTo>
                  <a:pt x="3427094" y="2417864"/>
                  <a:pt x="3443161" y="2448130"/>
                  <a:pt x="3414532" y="2516826"/>
                </a:cubicBezTo>
                <a:cubicBezTo>
                  <a:pt x="3395525" y="2562076"/>
                  <a:pt x="3366606" y="2605038"/>
                  <a:pt x="3397577" y="2652556"/>
                </a:cubicBezTo>
                <a:cubicBezTo>
                  <a:pt x="3418842" y="2685144"/>
                  <a:pt x="3412947" y="2708944"/>
                  <a:pt x="3339773" y="2701969"/>
                </a:cubicBezTo>
                <a:cubicBezTo>
                  <a:pt x="3260852" y="2694617"/>
                  <a:pt x="3233446" y="2729610"/>
                  <a:pt x="3257041" y="2788223"/>
                </a:cubicBezTo>
                <a:cubicBezTo>
                  <a:pt x="3272229" y="2825841"/>
                  <a:pt x="3259642" y="2839714"/>
                  <a:pt x="3205892" y="2841661"/>
                </a:cubicBezTo>
                <a:cubicBezTo>
                  <a:pt x="3146428" y="2843763"/>
                  <a:pt x="3088665" y="2824990"/>
                  <a:pt x="3016267" y="2846107"/>
                </a:cubicBezTo>
                <a:cubicBezTo>
                  <a:pt x="3079284" y="2910414"/>
                  <a:pt x="3202965" y="2875032"/>
                  <a:pt x="3275450" y="2934701"/>
                </a:cubicBezTo>
                <a:cubicBezTo>
                  <a:pt x="3194271" y="2944802"/>
                  <a:pt x="3132104" y="2952064"/>
                  <a:pt x="3071009" y="2944432"/>
                </a:cubicBezTo>
                <a:cubicBezTo>
                  <a:pt x="3045559" y="2941340"/>
                  <a:pt x="3017770" y="2938533"/>
                  <a:pt x="3005039" y="2960743"/>
                </a:cubicBezTo>
                <a:cubicBezTo>
                  <a:pt x="2989910" y="2987540"/>
                  <a:pt x="3024584" y="2992735"/>
                  <a:pt x="3045255" y="2994795"/>
                </a:cubicBezTo>
                <a:cubicBezTo>
                  <a:pt x="3103524" y="3000354"/>
                  <a:pt x="3149512" y="3024578"/>
                  <a:pt x="3198769" y="3041966"/>
                </a:cubicBezTo>
                <a:cubicBezTo>
                  <a:pt x="3306591" y="3080177"/>
                  <a:pt x="3424230" y="3108608"/>
                  <a:pt x="3518098" y="3181525"/>
                </a:cubicBezTo>
                <a:cubicBezTo>
                  <a:pt x="3405474" y="3173693"/>
                  <a:pt x="3319103" y="3133957"/>
                  <a:pt x="3214876" y="3136382"/>
                </a:cubicBezTo>
                <a:cubicBezTo>
                  <a:pt x="3309623" y="3201944"/>
                  <a:pt x="3428070" y="3237794"/>
                  <a:pt x="3540876" y="3280232"/>
                </a:cubicBezTo>
                <a:cubicBezTo>
                  <a:pt x="3572951" y="3292185"/>
                  <a:pt x="3605372" y="3298995"/>
                  <a:pt x="3614558" y="3332242"/>
                </a:cubicBezTo>
                <a:cubicBezTo>
                  <a:pt x="3632460" y="3396643"/>
                  <a:pt x="3676382" y="3446619"/>
                  <a:pt x="3765439" y="3465091"/>
                </a:cubicBezTo>
                <a:cubicBezTo>
                  <a:pt x="3766125" y="3465276"/>
                  <a:pt x="3762072" y="3475699"/>
                  <a:pt x="3759506" y="3482990"/>
                </a:cubicBezTo>
                <a:cubicBezTo>
                  <a:pt x="3706514" y="3491555"/>
                  <a:pt x="3662256" y="3457457"/>
                  <a:pt x="3594905" y="3478499"/>
                </a:cubicBezTo>
                <a:cubicBezTo>
                  <a:pt x="3663098" y="3523656"/>
                  <a:pt x="3720597" y="3564741"/>
                  <a:pt x="3814430" y="3578876"/>
                </a:cubicBezTo>
                <a:cubicBezTo>
                  <a:pt x="3889563" y="3590177"/>
                  <a:pt x="3981512" y="3590582"/>
                  <a:pt x="4039126" y="3649369"/>
                </a:cubicBezTo>
                <a:cubicBezTo>
                  <a:pt x="3977790" y="3669682"/>
                  <a:pt x="3930328" y="3659325"/>
                  <a:pt x="3883152" y="3653497"/>
                </a:cubicBezTo>
                <a:cubicBezTo>
                  <a:pt x="3810528" y="3644576"/>
                  <a:pt x="3739087" y="3633097"/>
                  <a:pt x="3666446" y="3623911"/>
                </a:cubicBezTo>
                <a:cubicBezTo>
                  <a:pt x="3638957" y="3620530"/>
                  <a:pt x="3608896" y="3619071"/>
                  <a:pt x="3593589" y="3653674"/>
                </a:cubicBezTo>
                <a:cubicBezTo>
                  <a:pt x="3684581" y="3649631"/>
                  <a:pt x="3741824" y="3686720"/>
                  <a:pt x="3801238" y="3720862"/>
                </a:cubicBezTo>
                <a:cubicBezTo>
                  <a:pt x="3834791" y="3740152"/>
                  <a:pt x="3862819" y="3767894"/>
                  <a:pt x="3919545" y="3749213"/>
                </a:cubicBezTo>
                <a:cubicBezTo>
                  <a:pt x="3949563" y="3739403"/>
                  <a:pt x="3970044" y="3754371"/>
                  <a:pt x="3968059" y="3776085"/>
                </a:cubicBezTo>
                <a:cubicBezTo>
                  <a:pt x="3961477" y="3852579"/>
                  <a:pt x="4033657" y="3870411"/>
                  <a:pt x="4107750" y="3875932"/>
                </a:cubicBezTo>
                <a:cubicBezTo>
                  <a:pt x="4247829" y="3886613"/>
                  <a:pt x="4367192" y="3936847"/>
                  <a:pt x="4504087" y="3955698"/>
                </a:cubicBezTo>
                <a:cubicBezTo>
                  <a:pt x="4637239" y="3973931"/>
                  <a:pt x="5630348" y="4013091"/>
                  <a:pt x="5880284" y="3998656"/>
                </a:cubicBezTo>
                <a:cubicBezTo>
                  <a:pt x="7409751" y="3910310"/>
                  <a:pt x="8457142" y="3018967"/>
                  <a:pt x="8461494" y="3007971"/>
                </a:cubicBezTo>
                <a:cubicBezTo>
                  <a:pt x="8481448" y="2956432"/>
                  <a:pt x="8537247" y="2928466"/>
                  <a:pt x="8587378" y="2896089"/>
                </a:cubicBezTo>
                <a:cubicBezTo>
                  <a:pt x="8631032" y="2867717"/>
                  <a:pt x="8677604" y="2837649"/>
                  <a:pt x="8693826" y="2796225"/>
                </a:cubicBezTo>
                <a:cubicBezTo>
                  <a:pt x="8715249" y="2741288"/>
                  <a:pt x="8647790" y="2792407"/>
                  <a:pt x="8633488" y="2774007"/>
                </a:cubicBezTo>
                <a:cubicBezTo>
                  <a:pt x="8658507" y="2743865"/>
                  <a:pt x="8698366" y="2714075"/>
                  <a:pt x="8707444" y="2682105"/>
                </a:cubicBezTo>
                <a:cubicBezTo>
                  <a:pt x="8739824" y="2566518"/>
                  <a:pt x="8819561" y="2475526"/>
                  <a:pt x="8942552" y="2397549"/>
                </a:cubicBezTo>
                <a:cubicBezTo>
                  <a:pt x="8977822" y="2375023"/>
                  <a:pt x="8999812" y="2339612"/>
                  <a:pt x="9049260" y="2328253"/>
                </a:cubicBezTo>
                <a:cubicBezTo>
                  <a:pt x="9159134" y="2303404"/>
                  <a:pt x="9118356" y="2218151"/>
                  <a:pt x="9174304" y="2171379"/>
                </a:cubicBezTo>
                <a:cubicBezTo>
                  <a:pt x="9179581" y="2166982"/>
                  <a:pt x="9181728" y="2117398"/>
                  <a:pt x="9182228" y="2067678"/>
                </a:cubicBezTo>
                <a:lnTo>
                  <a:pt x="9182278" y="2047313"/>
                </a:lnTo>
                <a:lnTo>
                  <a:pt x="9184334" y="2047686"/>
                </a:lnTo>
                <a:cubicBezTo>
                  <a:pt x="9192950" y="2042242"/>
                  <a:pt x="9192359" y="2022485"/>
                  <a:pt x="9185124" y="1997142"/>
                </a:cubicBezTo>
                <a:lnTo>
                  <a:pt x="9181592" y="1987782"/>
                </a:lnTo>
                <a:lnTo>
                  <a:pt x="9181190" y="1974586"/>
                </a:lnTo>
                <a:cubicBezTo>
                  <a:pt x="9180902" y="1968441"/>
                  <a:pt x="9180584" y="1964399"/>
                  <a:pt x="9180252" y="1963164"/>
                </a:cubicBezTo>
                <a:cubicBezTo>
                  <a:pt x="9179760" y="1961378"/>
                  <a:pt x="9179284" y="1962333"/>
                  <a:pt x="9178804" y="1965349"/>
                </a:cubicBezTo>
                <a:lnTo>
                  <a:pt x="9177606" y="1977215"/>
                </a:lnTo>
                <a:lnTo>
                  <a:pt x="9169614" y="1956030"/>
                </a:lnTo>
                <a:cubicBezTo>
                  <a:pt x="9143144" y="1898537"/>
                  <a:pt x="9095234" y="1836160"/>
                  <a:pt x="9046406" y="1838718"/>
                </a:cubicBezTo>
                <a:cubicBezTo>
                  <a:pt x="9077129" y="1760642"/>
                  <a:pt x="9077129" y="1760642"/>
                  <a:pt x="8960873" y="1764524"/>
                </a:cubicBezTo>
                <a:cubicBezTo>
                  <a:pt x="9002330" y="1712259"/>
                  <a:pt x="9001568" y="1700272"/>
                  <a:pt x="8946755" y="1690806"/>
                </a:cubicBezTo>
                <a:cubicBezTo>
                  <a:pt x="8893980" y="1681628"/>
                  <a:pt x="8836186" y="1683529"/>
                  <a:pt x="8786897" y="1665607"/>
                </a:cubicBezTo>
                <a:cubicBezTo>
                  <a:pt x="8827191" y="1600331"/>
                  <a:pt x="8835148" y="1529576"/>
                  <a:pt x="8924505" y="1489227"/>
                </a:cubicBezTo>
                <a:cubicBezTo>
                  <a:pt x="8938584" y="1482958"/>
                  <a:pt x="8947122" y="1463671"/>
                  <a:pt x="8937122" y="1454681"/>
                </a:cubicBezTo>
                <a:cubicBezTo>
                  <a:pt x="8901654" y="1421129"/>
                  <a:pt x="8944526" y="1343460"/>
                  <a:pt x="8841119" y="1348202"/>
                </a:cubicBezTo>
                <a:cubicBezTo>
                  <a:pt x="8828354" y="1348673"/>
                  <a:pt x="8816185" y="1342631"/>
                  <a:pt x="8825548" y="1331028"/>
                </a:cubicBezTo>
                <a:cubicBezTo>
                  <a:pt x="8857711" y="1291432"/>
                  <a:pt x="8816096" y="1298887"/>
                  <a:pt x="8790413" y="1297436"/>
                </a:cubicBezTo>
                <a:cubicBezTo>
                  <a:pt x="8759333" y="1295832"/>
                  <a:pt x="8725565" y="1315490"/>
                  <a:pt x="8695944" y="1299752"/>
                </a:cubicBezTo>
                <a:cubicBezTo>
                  <a:pt x="8701338" y="1278697"/>
                  <a:pt x="8726082" y="1275968"/>
                  <a:pt x="8743050" y="1267471"/>
                </a:cubicBezTo>
                <a:cubicBezTo>
                  <a:pt x="8792636" y="1242406"/>
                  <a:pt x="8832648" y="1215014"/>
                  <a:pt x="8831902" y="1166250"/>
                </a:cubicBezTo>
                <a:cubicBezTo>
                  <a:pt x="8831416" y="1126849"/>
                  <a:pt x="8834560" y="1091573"/>
                  <a:pt x="8763628" y="1088084"/>
                </a:cubicBezTo>
                <a:cubicBezTo>
                  <a:pt x="8752484" y="1087556"/>
                  <a:pt x="8746480" y="1083182"/>
                  <a:pt x="8744052" y="1076766"/>
                </a:cubicBezTo>
                <a:cubicBezTo>
                  <a:pt x="8751664" y="1069402"/>
                  <a:pt x="8758926" y="1061811"/>
                  <a:pt x="8767977" y="1055883"/>
                </a:cubicBezTo>
                <a:cubicBezTo>
                  <a:pt x="8798386" y="1036363"/>
                  <a:pt x="8807604" y="1011893"/>
                  <a:pt x="8815418" y="986519"/>
                </a:cubicBezTo>
                <a:cubicBezTo>
                  <a:pt x="8820450" y="970342"/>
                  <a:pt x="8826500" y="954308"/>
                  <a:pt x="8839356" y="939330"/>
                </a:cubicBezTo>
                <a:cubicBezTo>
                  <a:pt x="8847184" y="930060"/>
                  <a:pt x="8857152" y="922680"/>
                  <a:pt x="8869964" y="917639"/>
                </a:cubicBezTo>
                <a:cubicBezTo>
                  <a:pt x="8881119" y="913066"/>
                  <a:pt x="8884190" y="908399"/>
                  <a:pt x="8876013" y="901606"/>
                </a:cubicBezTo>
                <a:cubicBezTo>
                  <a:pt x="8852888" y="882126"/>
                  <a:pt x="8842659" y="858937"/>
                  <a:pt x="8855230" y="828963"/>
                </a:cubicBezTo>
                <a:cubicBezTo>
                  <a:pt x="8859032" y="819911"/>
                  <a:pt x="8855550" y="812818"/>
                  <a:pt x="8844988" y="810876"/>
                </a:cubicBezTo>
                <a:cubicBezTo>
                  <a:pt x="8801020" y="802512"/>
                  <a:pt x="8788328" y="772374"/>
                  <a:pt x="8768255" y="747963"/>
                </a:cubicBezTo>
                <a:cubicBezTo>
                  <a:pt x="8739786" y="713294"/>
                  <a:pt x="8713605" y="677543"/>
                  <a:pt x="8692953" y="638707"/>
                </a:cubicBezTo>
                <a:cubicBezTo>
                  <a:pt x="8680700" y="615495"/>
                  <a:pt x="8668800" y="592509"/>
                  <a:pt x="8674423" y="564449"/>
                </a:cubicBezTo>
                <a:cubicBezTo>
                  <a:pt x="8675670" y="557588"/>
                  <a:pt x="8672308" y="552358"/>
                  <a:pt x="8667642" y="547822"/>
                </a:cubicBezTo>
                <a:cubicBezTo>
                  <a:pt x="8647856" y="527939"/>
                  <a:pt x="8648704" y="504214"/>
                  <a:pt x="8661198" y="478275"/>
                </a:cubicBezTo>
                <a:cubicBezTo>
                  <a:pt x="8668953" y="462573"/>
                  <a:pt x="8667832" y="460828"/>
                  <a:pt x="8645813" y="464032"/>
                </a:cubicBezTo>
                <a:cubicBezTo>
                  <a:pt x="8601088" y="470255"/>
                  <a:pt x="8556732" y="476969"/>
                  <a:pt x="8512338" y="477784"/>
                </a:cubicBezTo>
                <a:cubicBezTo>
                  <a:pt x="8462562" y="478712"/>
                  <a:pt x="8445778" y="468934"/>
                  <a:pt x="8481050" y="430572"/>
                </a:cubicBezTo>
                <a:cubicBezTo>
                  <a:pt x="8488612" y="422408"/>
                  <a:pt x="8495122" y="413567"/>
                  <a:pt x="8498220" y="404064"/>
                </a:cubicBezTo>
                <a:cubicBezTo>
                  <a:pt x="8500436" y="396549"/>
                  <a:pt x="8497776" y="391771"/>
                  <a:pt x="8489536" y="389280"/>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Metin kutusu 2">
            <a:extLst>
              <a:ext uri="{FF2B5EF4-FFF2-40B4-BE49-F238E27FC236}">
                <a16:creationId xmlns:a16="http://schemas.microsoft.com/office/drawing/2014/main" id="{67275A62-4A99-E4E1-EEEA-99B55081FF70}"/>
              </a:ext>
            </a:extLst>
          </p:cNvPr>
          <p:cNvSpPr txBox="1"/>
          <p:nvPr/>
        </p:nvSpPr>
        <p:spPr>
          <a:xfrm>
            <a:off x="4172535" y="7008407"/>
            <a:ext cx="25060275" cy="3973485"/>
          </a:xfrm>
          <a:prstGeom prst="rect">
            <a:avLst/>
          </a:prstGeom>
        </p:spPr>
        <p:txBody>
          <a:bodyPr vert="horz" lIns="91440" tIns="45720" rIns="91440" bIns="45720" rtlCol="0" anchor="ctr" anchorCtr="1">
            <a:normAutofit/>
          </a:bodyPr>
          <a:lstStyle/>
          <a:p>
            <a:pPr algn="ctr">
              <a:lnSpc>
                <a:spcPct val="90000"/>
              </a:lnSpc>
              <a:spcBef>
                <a:spcPct val="0"/>
              </a:spcBef>
              <a:spcAft>
                <a:spcPts val="600"/>
              </a:spcAft>
            </a:pPr>
            <a:r>
              <a:rPr lang="tr-TR" sz="13600" b="1" kern="1200" cap="all" spc="-50" dirty="0">
                <a:solidFill>
                  <a:schemeClr val="bg1">
                    <a:lumMod val="50000"/>
                  </a:schemeClr>
                </a:solidFill>
                <a:latin typeface="Abadi" panose="020B0604020104020204" pitchFamily="34" charset="0"/>
                <a:ea typeface="+mj-ea"/>
                <a:cs typeface="+mj-cs"/>
              </a:rPr>
              <a:t>POLİTİKAMIZ</a:t>
            </a:r>
            <a:endParaRPr lang="en-US" sz="13600" b="1" kern="1200" cap="all" spc="-50" dirty="0">
              <a:solidFill>
                <a:schemeClr val="bg1">
                  <a:lumMod val="50000"/>
                </a:schemeClr>
              </a:solidFill>
              <a:latin typeface="Abadi" panose="020B0604020104020204" pitchFamily="34" charset="0"/>
              <a:ea typeface="+mj-ea"/>
              <a:cs typeface="+mj-cs"/>
            </a:endParaRPr>
          </a:p>
        </p:txBody>
      </p:sp>
      <p:pic>
        <p:nvPicPr>
          <p:cNvPr id="5" name="Resim 4">
            <a:extLst>
              <a:ext uri="{FF2B5EF4-FFF2-40B4-BE49-F238E27FC236}">
                <a16:creationId xmlns:a16="http://schemas.microsoft.com/office/drawing/2014/main" id="{31C63417-31DC-261D-033E-F86F2EF577ED}"/>
              </a:ext>
            </a:extLst>
          </p:cNvPr>
          <p:cNvPicPr>
            <a:picLocks noChangeAspect="1"/>
          </p:cNvPicPr>
          <p:nvPr/>
        </p:nvPicPr>
        <p:blipFill>
          <a:blip r:embed="rId2"/>
          <a:stretch>
            <a:fillRect/>
          </a:stretch>
        </p:blipFill>
        <p:spPr>
          <a:xfrm>
            <a:off x="13079067" y="16325689"/>
            <a:ext cx="8394250" cy="6342324"/>
          </a:xfrm>
          <a:prstGeom prst="rect">
            <a:avLst/>
          </a:prstGeom>
        </p:spPr>
      </p:pic>
      <p:sp>
        <p:nvSpPr>
          <p:cNvPr id="4" name="Rectangle 2">
            <a:extLst>
              <a:ext uri="{FF2B5EF4-FFF2-40B4-BE49-F238E27FC236}">
                <a16:creationId xmlns:a16="http://schemas.microsoft.com/office/drawing/2014/main" id="{3D582ACC-4EEE-8D17-392D-D3A2840A92E8}"/>
              </a:ext>
            </a:extLst>
          </p:cNvPr>
          <p:cNvSpPr>
            <a:spLocks noChangeArrowheads="1"/>
          </p:cNvSpPr>
          <p:nvPr/>
        </p:nvSpPr>
        <p:spPr bwMode="auto">
          <a:xfrm>
            <a:off x="0" y="0"/>
            <a:ext cx="33413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Tree>
    <p:extLst>
      <p:ext uri="{BB962C8B-B14F-4D97-AF65-F5344CB8AC3E}">
        <p14:creationId xmlns:p14="http://schemas.microsoft.com/office/powerpoint/2010/main" val="482928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9520" y="2364105"/>
            <a:ext cx="29654659" cy="18912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6B4D114C-F47F-3DF3-3D24-BC5CA9736016}"/>
              </a:ext>
            </a:extLst>
          </p:cNvPr>
          <p:cNvSpPr txBox="1"/>
          <p:nvPr/>
        </p:nvSpPr>
        <p:spPr>
          <a:xfrm>
            <a:off x="7816310" y="-854653"/>
            <a:ext cx="18868916" cy="4282934"/>
          </a:xfrm>
          <a:prstGeom prst="rect">
            <a:avLst/>
          </a:prstGeom>
        </p:spPr>
        <p:txBody>
          <a:bodyPr vert="horz" lIns="91440" tIns="45720" rIns="91440" bIns="45720" rtlCol="0" anchor="b">
            <a:normAutofit fontScale="92500" lnSpcReduction="20000"/>
          </a:bodyPr>
          <a:lstStyle/>
          <a:p>
            <a:pPr marR="174625" algn="ctr">
              <a:lnSpc>
                <a:spcPct val="90000"/>
              </a:lnSpc>
              <a:spcBef>
                <a:spcPct val="0"/>
              </a:spcBef>
              <a:spcAft>
                <a:spcPts val="800"/>
              </a:spcAft>
            </a:pPr>
            <a:endParaRPr lang="en-US" sz="8400" b="1" kern="1200" dirty="0">
              <a:solidFill>
                <a:schemeClr val="tx1">
                  <a:lumMod val="65000"/>
                  <a:lumOff val="35000"/>
                </a:schemeClr>
              </a:solidFill>
              <a:effectLst/>
              <a:latin typeface="+mj-lt"/>
              <a:ea typeface="+mj-ea"/>
              <a:cs typeface="+mj-cs"/>
            </a:endParaRPr>
          </a:p>
          <a:p>
            <a:pPr marR="174625" algn="ctr">
              <a:lnSpc>
                <a:spcPct val="90000"/>
              </a:lnSpc>
              <a:spcBef>
                <a:spcPct val="0"/>
              </a:spcBef>
              <a:spcAft>
                <a:spcPts val="800"/>
              </a:spcAft>
            </a:pPr>
            <a:endParaRPr lang="en-US" sz="8400" b="1" kern="1200" dirty="0">
              <a:solidFill>
                <a:schemeClr val="tx1">
                  <a:lumMod val="65000"/>
                  <a:lumOff val="35000"/>
                </a:schemeClr>
              </a:solidFill>
              <a:effectLst/>
              <a:latin typeface="+mj-lt"/>
              <a:ea typeface="+mj-ea"/>
              <a:cs typeface="+mj-cs"/>
            </a:endParaRPr>
          </a:p>
          <a:p>
            <a:pPr marR="174625" algn="ctr">
              <a:lnSpc>
                <a:spcPct val="90000"/>
              </a:lnSpc>
              <a:spcBef>
                <a:spcPct val="0"/>
              </a:spcBef>
              <a:spcAft>
                <a:spcPts val="800"/>
              </a:spcAft>
            </a:pPr>
            <a:endParaRPr lang="en-US" sz="8400" b="1" kern="1200" dirty="0">
              <a:solidFill>
                <a:schemeClr val="tx1">
                  <a:lumMod val="65000"/>
                  <a:lumOff val="35000"/>
                </a:schemeClr>
              </a:solidFill>
              <a:effectLst/>
              <a:latin typeface="+mj-lt"/>
              <a:ea typeface="+mj-ea"/>
              <a:cs typeface="+mj-cs"/>
            </a:endParaRPr>
          </a:p>
          <a:p>
            <a:pPr marR="174625" algn="ctr">
              <a:lnSpc>
                <a:spcPct val="90000"/>
              </a:lnSpc>
              <a:spcBef>
                <a:spcPct val="0"/>
              </a:spcBef>
              <a:spcAft>
                <a:spcPts val="800"/>
              </a:spcAft>
            </a:pPr>
            <a:r>
              <a:rPr lang="en-US" sz="8400" b="1" kern="1200" dirty="0">
                <a:solidFill>
                  <a:schemeClr val="tx1">
                    <a:lumMod val="65000"/>
                    <a:lumOff val="35000"/>
                  </a:schemeClr>
                </a:solidFill>
                <a:effectLst/>
                <a:latin typeface="+mj-lt"/>
                <a:ea typeface="+mj-ea"/>
                <a:cs typeface="+mj-cs"/>
              </a:rPr>
              <a:t>SÜRDÜRÜLEBİLİR TURİZM POLİTİKASI</a:t>
            </a:r>
            <a:endParaRPr lang="en-US" sz="8400" kern="1200" dirty="0">
              <a:solidFill>
                <a:schemeClr val="tx1">
                  <a:lumMod val="65000"/>
                  <a:lumOff val="35000"/>
                </a:schemeClr>
              </a:solidFill>
              <a:effectLst/>
              <a:latin typeface="+mj-lt"/>
              <a:ea typeface="+mj-ea"/>
              <a:cs typeface="+mj-cs"/>
            </a:endParaRPr>
          </a:p>
          <a:p>
            <a:pPr marR="174625" algn="ctr">
              <a:lnSpc>
                <a:spcPct val="90000"/>
              </a:lnSpc>
              <a:spcBef>
                <a:spcPct val="0"/>
              </a:spcBef>
              <a:spcAft>
                <a:spcPts val="800"/>
              </a:spcAft>
            </a:pPr>
            <a:endParaRPr lang="en-US" sz="8400" kern="1200" dirty="0">
              <a:solidFill>
                <a:schemeClr val="tx1">
                  <a:lumMod val="65000"/>
                  <a:lumOff val="35000"/>
                </a:schemeClr>
              </a:solidFill>
              <a:effectLst/>
              <a:latin typeface="+mj-lt"/>
              <a:ea typeface="+mj-ea"/>
              <a:cs typeface="+mj-cs"/>
            </a:endParaRPr>
          </a:p>
          <a:p>
            <a:pPr marR="174625" algn="ctr">
              <a:lnSpc>
                <a:spcPct val="90000"/>
              </a:lnSpc>
              <a:spcBef>
                <a:spcPct val="0"/>
              </a:spcBef>
              <a:spcAft>
                <a:spcPts val="800"/>
              </a:spcAft>
            </a:pPr>
            <a:endParaRPr lang="en-US" sz="8400" kern="1200" dirty="0">
              <a:solidFill>
                <a:schemeClr val="tx1">
                  <a:lumMod val="65000"/>
                  <a:lumOff val="35000"/>
                </a:schemeClr>
              </a:solidFill>
              <a:effectLst/>
              <a:latin typeface="+mj-lt"/>
              <a:ea typeface="+mj-ea"/>
              <a:cs typeface="+mj-cs"/>
            </a:endParaRPr>
          </a:p>
        </p:txBody>
      </p:sp>
      <p:pic>
        <p:nvPicPr>
          <p:cNvPr id="4" name="Resim 3">
            <a:extLst>
              <a:ext uri="{FF2B5EF4-FFF2-40B4-BE49-F238E27FC236}">
                <a16:creationId xmlns:a16="http://schemas.microsoft.com/office/drawing/2014/main" id="{A8D04132-970A-E92A-CCFC-2525CBDF2036}"/>
              </a:ext>
            </a:extLst>
          </p:cNvPr>
          <p:cNvPicPr>
            <a:picLocks noChangeAspect="1"/>
          </p:cNvPicPr>
          <p:nvPr/>
        </p:nvPicPr>
        <p:blipFill>
          <a:blip r:embed="rId2"/>
          <a:stretch>
            <a:fillRect/>
          </a:stretch>
        </p:blipFill>
        <p:spPr>
          <a:xfrm>
            <a:off x="1085341" y="1863461"/>
            <a:ext cx="31243016" cy="20978305"/>
          </a:xfrm>
          <a:prstGeom prst="rect">
            <a:avLst/>
          </a:prstGeom>
          <a:ln>
            <a:noFill/>
          </a:ln>
          <a:effectLst>
            <a:softEdge rad="112500"/>
          </a:effectLst>
        </p:spPr>
      </p:pic>
    </p:spTree>
    <p:extLst>
      <p:ext uri="{BB962C8B-B14F-4D97-AF65-F5344CB8AC3E}">
        <p14:creationId xmlns:p14="http://schemas.microsoft.com/office/powerpoint/2010/main" val="772910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669216FA-293F-4DFA-AF49-12208167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21416690" cy="23641050"/>
          </a:xfrm>
          <a:custGeom>
            <a:avLst/>
            <a:gdLst>
              <a:gd name="connsiteX0" fmla="*/ 7814528 w 7814528"/>
              <a:gd name="connsiteY0" fmla="*/ 0 h 6858000"/>
              <a:gd name="connsiteX1" fmla="*/ 4918634 w 7814528"/>
              <a:gd name="connsiteY1" fmla="*/ 0 h 6858000"/>
              <a:gd name="connsiteX2" fmla="*/ 3846377 w 7814528"/>
              <a:gd name="connsiteY2" fmla="*/ 0 h 6858000"/>
              <a:gd name="connsiteX3" fmla="*/ 1560224 w 7814528"/>
              <a:gd name="connsiteY3" fmla="*/ 0 h 6858000"/>
              <a:gd name="connsiteX4" fmla="*/ 1545811 w 7814528"/>
              <a:gd name="connsiteY4" fmla="*/ 52964 h 6858000"/>
              <a:gd name="connsiteX5" fmla="*/ 1507504 w 7814528"/>
              <a:gd name="connsiteY5" fmla="*/ 89121 h 6858000"/>
              <a:gd name="connsiteX6" fmla="*/ 1509331 w 7814528"/>
              <a:gd name="connsiteY6" fmla="*/ 143623 h 6858000"/>
              <a:gd name="connsiteX7" fmla="*/ 1476497 w 7814528"/>
              <a:gd name="connsiteY7" fmla="*/ 182099 h 6858000"/>
              <a:gd name="connsiteX8" fmla="*/ 1448939 w 7814528"/>
              <a:gd name="connsiteY8" fmla="*/ 236597 h 6858000"/>
              <a:gd name="connsiteX9" fmla="*/ 1420047 w 7814528"/>
              <a:gd name="connsiteY9" fmla="*/ 334926 h 6858000"/>
              <a:gd name="connsiteX10" fmla="*/ 1379508 w 7814528"/>
              <a:gd name="connsiteY10" fmla="*/ 455615 h 6858000"/>
              <a:gd name="connsiteX11" fmla="*/ 1387994 w 7814528"/>
              <a:gd name="connsiteY11" fmla="*/ 515581 h 6858000"/>
              <a:gd name="connsiteX12" fmla="*/ 1369494 w 7814528"/>
              <a:gd name="connsiteY12" fmla="*/ 600848 h 6858000"/>
              <a:gd name="connsiteX13" fmla="*/ 1385058 w 7814528"/>
              <a:gd name="connsiteY13" fmla="*/ 712462 h 6858000"/>
              <a:gd name="connsiteX14" fmla="*/ 1312535 w 7814528"/>
              <a:gd name="connsiteY14" fmla="*/ 779617 h 6858000"/>
              <a:gd name="connsiteX15" fmla="*/ 1327355 w 7814528"/>
              <a:gd name="connsiteY15" fmla="*/ 890133 h 6858000"/>
              <a:gd name="connsiteX16" fmla="*/ 1366472 w 7814528"/>
              <a:gd name="connsiteY16" fmla="*/ 950605 h 6858000"/>
              <a:gd name="connsiteX17" fmla="*/ 1386886 w 7814528"/>
              <a:gd name="connsiteY17" fmla="*/ 1051638 h 6858000"/>
              <a:gd name="connsiteX18" fmla="*/ 1370890 w 7814528"/>
              <a:gd name="connsiteY18" fmla="*/ 1102487 h 6858000"/>
              <a:gd name="connsiteX19" fmla="*/ 1341022 w 7814528"/>
              <a:gd name="connsiteY19" fmla="*/ 1164961 h 6858000"/>
              <a:gd name="connsiteX20" fmla="*/ 1342836 w 7814528"/>
              <a:gd name="connsiteY20" fmla="*/ 1249089 h 6858000"/>
              <a:gd name="connsiteX21" fmla="*/ 1306738 w 7814528"/>
              <a:gd name="connsiteY21" fmla="*/ 1345177 h 6858000"/>
              <a:gd name="connsiteX22" fmla="*/ 1300572 w 7814528"/>
              <a:gd name="connsiteY22" fmla="*/ 1349556 h 6858000"/>
              <a:gd name="connsiteX23" fmla="*/ 1299545 w 7814528"/>
              <a:gd name="connsiteY23" fmla="*/ 1357170 h 6858000"/>
              <a:gd name="connsiteX24" fmla="*/ 1303870 w 7814528"/>
              <a:gd name="connsiteY24" fmla="*/ 1361656 h 6858000"/>
              <a:gd name="connsiteX25" fmla="*/ 1291699 w 7814528"/>
              <a:gd name="connsiteY25" fmla="*/ 1421105 h 6858000"/>
              <a:gd name="connsiteX26" fmla="*/ 1268505 w 7814528"/>
              <a:gd name="connsiteY26" fmla="*/ 1489998 h 6858000"/>
              <a:gd name="connsiteX27" fmla="*/ 1273852 w 7814528"/>
              <a:gd name="connsiteY27" fmla="*/ 1558391 h 6858000"/>
              <a:gd name="connsiteX28" fmla="*/ 1269886 w 7814528"/>
              <a:gd name="connsiteY28" fmla="*/ 1634781 h 6858000"/>
              <a:gd name="connsiteX29" fmla="*/ 1267725 w 7814528"/>
              <a:gd name="connsiteY29" fmla="*/ 1680343 h 6858000"/>
              <a:gd name="connsiteX30" fmla="*/ 1245845 w 7814528"/>
              <a:gd name="connsiteY30" fmla="*/ 1810891 h 6858000"/>
              <a:gd name="connsiteX31" fmla="*/ 1197494 w 7814528"/>
              <a:gd name="connsiteY31" fmla="*/ 1985855 h 6858000"/>
              <a:gd name="connsiteX32" fmla="*/ 1180450 w 7814528"/>
              <a:gd name="connsiteY32" fmla="*/ 2025741 h 6858000"/>
              <a:gd name="connsiteX33" fmla="*/ 1180389 w 7814528"/>
              <a:gd name="connsiteY33" fmla="*/ 2031780 h 6858000"/>
              <a:gd name="connsiteX34" fmla="*/ 1173755 w 7814528"/>
              <a:gd name="connsiteY34" fmla="*/ 2064932 h 6858000"/>
              <a:gd name="connsiteX35" fmla="*/ 1178518 w 7814528"/>
              <a:gd name="connsiteY35" fmla="*/ 2118139 h 6858000"/>
              <a:gd name="connsiteX36" fmla="*/ 1185141 w 7814528"/>
              <a:gd name="connsiteY36" fmla="*/ 2154737 h 6858000"/>
              <a:gd name="connsiteX37" fmla="*/ 1185020 w 7814528"/>
              <a:gd name="connsiteY37" fmla="*/ 2259305 h 6858000"/>
              <a:gd name="connsiteX38" fmla="*/ 1178049 w 7814528"/>
              <a:gd name="connsiteY38" fmla="*/ 2517573 h 6858000"/>
              <a:gd name="connsiteX39" fmla="*/ 1179496 w 7814528"/>
              <a:gd name="connsiteY39" fmla="*/ 2636046 h 6858000"/>
              <a:gd name="connsiteX40" fmla="*/ 1192574 w 7814528"/>
              <a:gd name="connsiteY40" fmla="*/ 2780324 h 6858000"/>
              <a:gd name="connsiteX41" fmla="*/ 1158036 w 7814528"/>
              <a:gd name="connsiteY41" fmla="*/ 3022588 h 6858000"/>
              <a:gd name="connsiteX42" fmla="*/ 1150044 w 7814528"/>
              <a:gd name="connsiteY42" fmla="*/ 3399727 h 6858000"/>
              <a:gd name="connsiteX43" fmla="*/ 1150150 w 7814528"/>
              <a:gd name="connsiteY43" fmla="*/ 3673177 h 6858000"/>
              <a:gd name="connsiteX44" fmla="*/ 1151174 w 7814528"/>
              <a:gd name="connsiteY44" fmla="*/ 3675779 h 6858000"/>
              <a:gd name="connsiteX45" fmla="*/ 1149664 w 7814528"/>
              <a:gd name="connsiteY45" fmla="*/ 3703595 h 6858000"/>
              <a:gd name="connsiteX46" fmla="*/ 1132881 w 7814528"/>
              <a:gd name="connsiteY46" fmla="*/ 3833633 h 6858000"/>
              <a:gd name="connsiteX47" fmla="*/ 1134815 w 7814528"/>
              <a:gd name="connsiteY47" fmla="*/ 3841018 h 6858000"/>
              <a:gd name="connsiteX48" fmla="*/ 1120250 w 7814528"/>
              <a:gd name="connsiteY48" fmla="*/ 3887430 h 6858000"/>
              <a:gd name="connsiteX49" fmla="*/ 1102131 w 7814528"/>
              <a:gd name="connsiteY49" fmla="*/ 4004432 h 6858000"/>
              <a:gd name="connsiteX50" fmla="*/ 1023613 w 7814528"/>
              <a:gd name="connsiteY50" fmla="*/ 4326337 h 6858000"/>
              <a:gd name="connsiteX51" fmla="*/ 978637 w 7814528"/>
              <a:gd name="connsiteY51" fmla="*/ 4400454 h 6858000"/>
              <a:gd name="connsiteX52" fmla="*/ 965082 w 7814528"/>
              <a:gd name="connsiteY52" fmla="*/ 4458968 h 6858000"/>
              <a:gd name="connsiteX53" fmla="*/ 920188 w 7814528"/>
              <a:gd name="connsiteY53" fmla="*/ 4639226 h 6858000"/>
              <a:gd name="connsiteX54" fmla="*/ 742368 w 7814528"/>
              <a:gd name="connsiteY54" fmla="*/ 4844222 h 6858000"/>
              <a:gd name="connsiteX55" fmla="*/ 607456 w 7814528"/>
              <a:gd name="connsiteY55" fmla="*/ 4966224 h 6858000"/>
              <a:gd name="connsiteX56" fmla="*/ 508178 w 7814528"/>
              <a:gd name="connsiteY56" fmla="*/ 5187685 h 6858000"/>
              <a:gd name="connsiteX57" fmla="*/ 534294 w 7814528"/>
              <a:gd name="connsiteY57" fmla="*/ 5284615 h 6858000"/>
              <a:gd name="connsiteX58" fmla="*/ 447707 w 7814528"/>
              <a:gd name="connsiteY58" fmla="*/ 5395474 h 6858000"/>
              <a:gd name="connsiteX59" fmla="*/ 387935 w 7814528"/>
              <a:gd name="connsiteY59" fmla="*/ 5513206 h 6858000"/>
              <a:gd name="connsiteX60" fmla="*/ 292998 w 7814528"/>
              <a:gd name="connsiteY60" fmla="*/ 5606846 h 6858000"/>
              <a:gd name="connsiteX61" fmla="*/ 312720 w 7814528"/>
              <a:gd name="connsiteY61" fmla="*/ 5718432 h 6858000"/>
              <a:gd name="connsiteX62" fmla="*/ 303403 w 7814528"/>
              <a:gd name="connsiteY62" fmla="*/ 5763866 h 6858000"/>
              <a:gd name="connsiteX63" fmla="*/ 274115 w 7814528"/>
              <a:gd name="connsiteY63" fmla="*/ 5897456 h 6858000"/>
              <a:gd name="connsiteX64" fmla="*/ 267877 w 7814528"/>
              <a:gd name="connsiteY64" fmla="*/ 5939124 h 6858000"/>
              <a:gd name="connsiteX65" fmla="*/ 258663 w 7814528"/>
              <a:gd name="connsiteY65" fmla="*/ 6050242 h 6858000"/>
              <a:gd name="connsiteX66" fmla="*/ 283914 w 7814528"/>
              <a:gd name="connsiteY66" fmla="*/ 6117636 h 6858000"/>
              <a:gd name="connsiteX67" fmla="*/ 322438 w 7814528"/>
              <a:gd name="connsiteY67" fmla="*/ 6227890 h 6858000"/>
              <a:gd name="connsiteX68" fmla="*/ 311534 w 7814528"/>
              <a:gd name="connsiteY68" fmla="*/ 6270812 h 6858000"/>
              <a:gd name="connsiteX69" fmla="*/ 280671 w 7814528"/>
              <a:gd name="connsiteY69" fmla="*/ 6223342 h 6858000"/>
              <a:gd name="connsiteX70" fmla="*/ 280789 w 7814528"/>
              <a:gd name="connsiteY70" fmla="*/ 6292076 h 6858000"/>
              <a:gd name="connsiteX71" fmla="*/ 278411 w 7814528"/>
              <a:gd name="connsiteY71" fmla="*/ 6346762 h 6858000"/>
              <a:gd name="connsiteX72" fmla="*/ 196833 w 7814528"/>
              <a:gd name="connsiteY72" fmla="*/ 6404216 h 6858000"/>
              <a:gd name="connsiteX73" fmla="*/ 186183 w 7814528"/>
              <a:gd name="connsiteY73" fmla="*/ 6460270 h 6858000"/>
              <a:gd name="connsiteX74" fmla="*/ 134005 w 7814528"/>
              <a:gd name="connsiteY74" fmla="*/ 6493382 h 6858000"/>
              <a:gd name="connsiteX75" fmla="*/ 131368 w 7814528"/>
              <a:gd name="connsiteY75" fmla="*/ 6500603 h 6858000"/>
              <a:gd name="connsiteX76" fmla="*/ 134632 w 7814528"/>
              <a:gd name="connsiteY76" fmla="*/ 6505906 h 6858000"/>
              <a:gd name="connsiteX77" fmla="*/ 109997 w 7814528"/>
              <a:gd name="connsiteY77" fmla="*/ 6561395 h 6858000"/>
              <a:gd name="connsiteX78" fmla="*/ 97687 w 7814528"/>
              <a:gd name="connsiteY78" fmla="*/ 6623770 h 6858000"/>
              <a:gd name="connsiteX79" fmla="*/ 53082 w 7814528"/>
              <a:gd name="connsiteY79" fmla="*/ 6696748 h 6858000"/>
              <a:gd name="connsiteX80" fmla="*/ 42878 w 7814528"/>
              <a:gd name="connsiteY80" fmla="*/ 6765511 h 6858000"/>
              <a:gd name="connsiteX81" fmla="*/ 30999 w 7814528"/>
              <a:gd name="connsiteY81" fmla="*/ 6809563 h 6858000"/>
              <a:gd name="connsiteX82" fmla="*/ 154 w 7814528"/>
              <a:gd name="connsiteY82" fmla="*/ 6857440 h 6858000"/>
              <a:gd name="connsiteX83" fmla="*/ 0 w 7814528"/>
              <a:gd name="connsiteY83" fmla="*/ 6858000 h 6858000"/>
              <a:gd name="connsiteX84" fmla="*/ 3846377 w 7814528"/>
              <a:gd name="connsiteY84" fmla="*/ 6858000 h 6858000"/>
              <a:gd name="connsiteX85" fmla="*/ 4918634 w 7814528"/>
              <a:gd name="connsiteY85" fmla="*/ 6858000 h 6858000"/>
              <a:gd name="connsiteX86" fmla="*/ 7814528 w 7814528"/>
              <a:gd name="connsiteY8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814528" h="6858000">
                <a:moveTo>
                  <a:pt x="7814528" y="0"/>
                </a:moveTo>
                <a:lnTo>
                  <a:pt x="4918634" y="0"/>
                </a:lnTo>
                <a:lnTo>
                  <a:pt x="3846377" y="0"/>
                </a:lnTo>
                <a:lnTo>
                  <a:pt x="1560224" y="0"/>
                </a:lnTo>
                <a:lnTo>
                  <a:pt x="1545811" y="52964"/>
                </a:lnTo>
                <a:cubicBezTo>
                  <a:pt x="1528410" y="78177"/>
                  <a:pt x="1517810" y="67775"/>
                  <a:pt x="1507504" y="89121"/>
                </a:cubicBezTo>
                <a:cubicBezTo>
                  <a:pt x="1508113" y="107288"/>
                  <a:pt x="1508722" y="125456"/>
                  <a:pt x="1509331" y="143623"/>
                </a:cubicBezTo>
                <a:cubicBezTo>
                  <a:pt x="1506516" y="157505"/>
                  <a:pt x="1450948" y="154163"/>
                  <a:pt x="1476497" y="182099"/>
                </a:cubicBezTo>
                <a:cubicBezTo>
                  <a:pt x="1477289" y="203409"/>
                  <a:pt x="1453597" y="215198"/>
                  <a:pt x="1448939" y="236597"/>
                </a:cubicBezTo>
                <a:cubicBezTo>
                  <a:pt x="1404813" y="323811"/>
                  <a:pt x="1432514" y="275061"/>
                  <a:pt x="1420047" y="334926"/>
                </a:cubicBezTo>
                <a:cubicBezTo>
                  <a:pt x="1410313" y="400073"/>
                  <a:pt x="1422800" y="355936"/>
                  <a:pt x="1379508" y="455615"/>
                </a:cubicBezTo>
                <a:cubicBezTo>
                  <a:pt x="1385931" y="489229"/>
                  <a:pt x="1380690" y="490382"/>
                  <a:pt x="1387994" y="515581"/>
                </a:cubicBezTo>
                <a:cubicBezTo>
                  <a:pt x="1405790" y="523813"/>
                  <a:pt x="1354208" y="591261"/>
                  <a:pt x="1369494" y="600848"/>
                </a:cubicBezTo>
                <a:cubicBezTo>
                  <a:pt x="1369503" y="646426"/>
                  <a:pt x="1385049" y="666884"/>
                  <a:pt x="1385058" y="712462"/>
                </a:cubicBezTo>
                <a:cubicBezTo>
                  <a:pt x="1371578" y="737413"/>
                  <a:pt x="1301411" y="773001"/>
                  <a:pt x="1312535" y="779617"/>
                </a:cubicBezTo>
                <a:cubicBezTo>
                  <a:pt x="1306880" y="822322"/>
                  <a:pt x="1322795" y="848662"/>
                  <a:pt x="1327355" y="890133"/>
                </a:cubicBezTo>
                <a:cubicBezTo>
                  <a:pt x="1310340" y="948105"/>
                  <a:pt x="1361739" y="906205"/>
                  <a:pt x="1366472" y="950605"/>
                </a:cubicBezTo>
                <a:lnTo>
                  <a:pt x="1386886" y="1051638"/>
                </a:lnTo>
                <a:lnTo>
                  <a:pt x="1370890" y="1102487"/>
                </a:lnTo>
                <a:lnTo>
                  <a:pt x="1341022" y="1164961"/>
                </a:lnTo>
                <a:cubicBezTo>
                  <a:pt x="1325635" y="1231008"/>
                  <a:pt x="1335585" y="1221954"/>
                  <a:pt x="1342836" y="1249089"/>
                </a:cubicBezTo>
                <a:cubicBezTo>
                  <a:pt x="1331059" y="1279763"/>
                  <a:pt x="1300805" y="1310433"/>
                  <a:pt x="1306738" y="1345177"/>
                </a:cubicBezTo>
                <a:cubicBezTo>
                  <a:pt x="1303557" y="1343687"/>
                  <a:pt x="1301735" y="1345624"/>
                  <a:pt x="1300572" y="1349556"/>
                </a:cubicBezTo>
                <a:lnTo>
                  <a:pt x="1299545" y="1357170"/>
                </a:lnTo>
                <a:lnTo>
                  <a:pt x="1303870" y="1361656"/>
                </a:lnTo>
                <a:cubicBezTo>
                  <a:pt x="1318344" y="1380369"/>
                  <a:pt x="1296755" y="1386887"/>
                  <a:pt x="1291699" y="1421105"/>
                </a:cubicBezTo>
                <a:cubicBezTo>
                  <a:pt x="1288206" y="1437353"/>
                  <a:pt x="1272286" y="1493313"/>
                  <a:pt x="1268505" y="1489998"/>
                </a:cubicBezTo>
                <a:lnTo>
                  <a:pt x="1273852" y="1558391"/>
                </a:lnTo>
                <a:cubicBezTo>
                  <a:pt x="1249752" y="1600697"/>
                  <a:pt x="1278105" y="1594593"/>
                  <a:pt x="1269886" y="1634781"/>
                </a:cubicBezTo>
                <a:cubicBezTo>
                  <a:pt x="1260574" y="1657385"/>
                  <a:pt x="1258711" y="1670409"/>
                  <a:pt x="1267725" y="1680343"/>
                </a:cubicBezTo>
                <a:cubicBezTo>
                  <a:pt x="1222526" y="1786031"/>
                  <a:pt x="1264454" y="1728006"/>
                  <a:pt x="1245845" y="1810891"/>
                </a:cubicBezTo>
                <a:cubicBezTo>
                  <a:pt x="1231459" y="1866045"/>
                  <a:pt x="1220375" y="1923519"/>
                  <a:pt x="1197494" y="1985855"/>
                </a:cubicBezTo>
                <a:lnTo>
                  <a:pt x="1180450" y="2025741"/>
                </a:lnTo>
                <a:lnTo>
                  <a:pt x="1180389" y="2031780"/>
                </a:lnTo>
                <a:cubicBezTo>
                  <a:pt x="1179373" y="2043912"/>
                  <a:pt x="1177313" y="2055306"/>
                  <a:pt x="1173755" y="2064932"/>
                </a:cubicBezTo>
                <a:cubicBezTo>
                  <a:pt x="1187987" y="2054984"/>
                  <a:pt x="1167308" y="2109329"/>
                  <a:pt x="1178518" y="2118139"/>
                </a:cubicBezTo>
                <a:cubicBezTo>
                  <a:pt x="1187958" y="2122956"/>
                  <a:pt x="1183883" y="2140566"/>
                  <a:pt x="1185141" y="2154737"/>
                </a:cubicBezTo>
                <a:cubicBezTo>
                  <a:pt x="1193612" y="2166165"/>
                  <a:pt x="1190732" y="2235860"/>
                  <a:pt x="1185020" y="2259305"/>
                </a:cubicBezTo>
                <a:lnTo>
                  <a:pt x="1178049" y="2517573"/>
                </a:lnTo>
                <a:cubicBezTo>
                  <a:pt x="1177128" y="2580363"/>
                  <a:pt x="1171628" y="2600315"/>
                  <a:pt x="1179496" y="2636046"/>
                </a:cubicBezTo>
                <a:cubicBezTo>
                  <a:pt x="1184616" y="2688494"/>
                  <a:pt x="1163332" y="2741828"/>
                  <a:pt x="1192574" y="2780324"/>
                </a:cubicBezTo>
                <a:cubicBezTo>
                  <a:pt x="1179558" y="2884035"/>
                  <a:pt x="1185698" y="2922794"/>
                  <a:pt x="1158036" y="3022588"/>
                </a:cubicBezTo>
                <a:cubicBezTo>
                  <a:pt x="1152947" y="3137700"/>
                  <a:pt x="1151991" y="3299532"/>
                  <a:pt x="1150044" y="3399727"/>
                </a:cubicBezTo>
                <a:cubicBezTo>
                  <a:pt x="1150079" y="3490877"/>
                  <a:pt x="1150115" y="3582027"/>
                  <a:pt x="1150150" y="3673177"/>
                </a:cubicBezTo>
                <a:lnTo>
                  <a:pt x="1151174" y="3675779"/>
                </a:lnTo>
                <a:cubicBezTo>
                  <a:pt x="1153016" y="3688315"/>
                  <a:pt x="1151974" y="3696849"/>
                  <a:pt x="1149664" y="3703595"/>
                </a:cubicBezTo>
                <a:lnTo>
                  <a:pt x="1132881" y="3833633"/>
                </a:lnTo>
                <a:lnTo>
                  <a:pt x="1134815" y="3841018"/>
                </a:lnTo>
                <a:lnTo>
                  <a:pt x="1120250" y="3887430"/>
                </a:lnTo>
                <a:cubicBezTo>
                  <a:pt x="1105791" y="3928762"/>
                  <a:pt x="1111561" y="3966554"/>
                  <a:pt x="1102131" y="4004432"/>
                </a:cubicBezTo>
                <a:cubicBezTo>
                  <a:pt x="1064064" y="4136055"/>
                  <a:pt x="1040701" y="4260393"/>
                  <a:pt x="1023613" y="4326337"/>
                </a:cubicBezTo>
                <a:cubicBezTo>
                  <a:pt x="1011608" y="4366877"/>
                  <a:pt x="986978" y="4380936"/>
                  <a:pt x="978637" y="4400454"/>
                </a:cubicBezTo>
                <a:cubicBezTo>
                  <a:pt x="973638" y="4417006"/>
                  <a:pt x="948720" y="4442947"/>
                  <a:pt x="965082" y="4458968"/>
                </a:cubicBezTo>
                <a:cubicBezTo>
                  <a:pt x="925918" y="4546524"/>
                  <a:pt x="944438" y="4565414"/>
                  <a:pt x="920188" y="4639226"/>
                </a:cubicBezTo>
                <a:lnTo>
                  <a:pt x="742368" y="4844222"/>
                </a:lnTo>
                <a:lnTo>
                  <a:pt x="607456" y="4966224"/>
                </a:lnTo>
                <a:cubicBezTo>
                  <a:pt x="552467" y="5030691"/>
                  <a:pt x="542133" y="5141843"/>
                  <a:pt x="508178" y="5187685"/>
                </a:cubicBezTo>
                <a:lnTo>
                  <a:pt x="534294" y="5284615"/>
                </a:lnTo>
                <a:lnTo>
                  <a:pt x="447707" y="5395474"/>
                </a:lnTo>
                <a:cubicBezTo>
                  <a:pt x="437363" y="5431641"/>
                  <a:pt x="402113" y="5463532"/>
                  <a:pt x="387935" y="5513206"/>
                </a:cubicBezTo>
                <a:cubicBezTo>
                  <a:pt x="364458" y="5574781"/>
                  <a:pt x="356661" y="5518667"/>
                  <a:pt x="292998" y="5606846"/>
                </a:cubicBezTo>
                <a:cubicBezTo>
                  <a:pt x="292067" y="5641050"/>
                  <a:pt x="310984" y="5692261"/>
                  <a:pt x="312720" y="5718432"/>
                </a:cubicBezTo>
                <a:cubicBezTo>
                  <a:pt x="328340" y="5730258"/>
                  <a:pt x="290524" y="5751252"/>
                  <a:pt x="303403" y="5763866"/>
                </a:cubicBezTo>
                <a:lnTo>
                  <a:pt x="274115" y="5897456"/>
                </a:lnTo>
                <a:cubicBezTo>
                  <a:pt x="255595" y="5918965"/>
                  <a:pt x="258427" y="5930296"/>
                  <a:pt x="267877" y="5939124"/>
                </a:cubicBezTo>
                <a:cubicBezTo>
                  <a:pt x="253196" y="5979642"/>
                  <a:pt x="263098" y="6008758"/>
                  <a:pt x="258663" y="6050242"/>
                </a:cubicBezTo>
                <a:cubicBezTo>
                  <a:pt x="229611" y="6103262"/>
                  <a:pt x="288809" y="6073252"/>
                  <a:pt x="283914" y="6117636"/>
                </a:cubicBezTo>
                <a:lnTo>
                  <a:pt x="322438" y="6227890"/>
                </a:lnTo>
                <a:lnTo>
                  <a:pt x="311534" y="6270812"/>
                </a:lnTo>
                <a:lnTo>
                  <a:pt x="280671" y="6223342"/>
                </a:lnTo>
                <a:lnTo>
                  <a:pt x="280789" y="6292076"/>
                </a:lnTo>
                <a:lnTo>
                  <a:pt x="278411" y="6346762"/>
                </a:lnTo>
                <a:cubicBezTo>
                  <a:pt x="249219" y="6408016"/>
                  <a:pt x="195566" y="6376164"/>
                  <a:pt x="196833" y="6404216"/>
                </a:cubicBezTo>
                <a:cubicBezTo>
                  <a:pt x="178751" y="6431680"/>
                  <a:pt x="187838" y="6425066"/>
                  <a:pt x="186183" y="6460270"/>
                </a:cubicBezTo>
                <a:cubicBezTo>
                  <a:pt x="183397" y="6458140"/>
                  <a:pt x="135985" y="6489789"/>
                  <a:pt x="134005" y="6493382"/>
                </a:cubicBezTo>
                <a:lnTo>
                  <a:pt x="131368" y="6500603"/>
                </a:lnTo>
                <a:lnTo>
                  <a:pt x="134632" y="6505906"/>
                </a:lnTo>
                <a:cubicBezTo>
                  <a:pt x="144760" y="6527264"/>
                  <a:pt x="122272" y="6529041"/>
                  <a:pt x="109997" y="6561395"/>
                </a:cubicBezTo>
                <a:cubicBezTo>
                  <a:pt x="103101" y="6576527"/>
                  <a:pt x="100671" y="6627814"/>
                  <a:pt x="97687" y="6623770"/>
                </a:cubicBezTo>
                <a:lnTo>
                  <a:pt x="53082" y="6696748"/>
                </a:lnTo>
                <a:cubicBezTo>
                  <a:pt x="20465" y="6732956"/>
                  <a:pt x="59523" y="6727996"/>
                  <a:pt x="42878" y="6765511"/>
                </a:cubicBezTo>
                <a:cubicBezTo>
                  <a:pt x="28934" y="6785613"/>
                  <a:pt x="24323" y="6797941"/>
                  <a:pt x="30999" y="6809563"/>
                </a:cubicBezTo>
                <a:cubicBezTo>
                  <a:pt x="14295" y="6832974"/>
                  <a:pt x="5105" y="6847546"/>
                  <a:pt x="154" y="6857440"/>
                </a:cubicBezTo>
                <a:lnTo>
                  <a:pt x="0" y="6858000"/>
                </a:lnTo>
                <a:lnTo>
                  <a:pt x="3846377" y="6858000"/>
                </a:lnTo>
                <a:lnTo>
                  <a:pt x="4918634" y="6858000"/>
                </a:lnTo>
                <a:lnTo>
                  <a:pt x="7814528" y="685800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Metin kutusu 4">
            <a:extLst>
              <a:ext uri="{FF2B5EF4-FFF2-40B4-BE49-F238E27FC236}">
                <a16:creationId xmlns:a16="http://schemas.microsoft.com/office/drawing/2014/main" id="{5176823E-9EDC-621A-DD92-29714686DF2D}"/>
              </a:ext>
            </a:extLst>
          </p:cNvPr>
          <p:cNvSpPr txBox="1"/>
          <p:nvPr/>
        </p:nvSpPr>
        <p:spPr>
          <a:xfrm>
            <a:off x="2119621" y="3419968"/>
            <a:ext cx="9912602" cy="963553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13600" b="1" kern="1200" spc="-50" dirty="0">
                <a:solidFill>
                  <a:srgbClr val="B29786"/>
                </a:solidFill>
                <a:latin typeface="+mj-lt"/>
                <a:ea typeface="+mj-ea"/>
                <a:cs typeface="+mj-cs"/>
              </a:rPr>
              <a:t>İŞLETME OLANAKLARI </a:t>
            </a:r>
          </a:p>
        </p:txBody>
      </p:sp>
      <p:sp>
        <p:nvSpPr>
          <p:cNvPr id="28" name="Freeform: Shape 27">
            <a:extLst>
              <a:ext uri="{FF2B5EF4-FFF2-40B4-BE49-F238E27FC236}">
                <a16:creationId xmlns:a16="http://schemas.microsoft.com/office/drawing/2014/main" id="{885504CF-B07B-45CD-B2B9-77F91DFDF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48602" y="1995038"/>
            <a:ext cx="18078174" cy="1935818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6">
            <a:extLst>
              <a:ext uri="{FF2B5EF4-FFF2-40B4-BE49-F238E27FC236}">
                <a16:creationId xmlns:a16="http://schemas.microsoft.com/office/drawing/2014/main" id="{C6F0F1BD-D7E0-40DE-8DBF-8152D3191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93951" y="880679"/>
            <a:ext cx="3748147" cy="1478803"/>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o 3">
            <a:extLst>
              <a:ext uri="{FF2B5EF4-FFF2-40B4-BE49-F238E27FC236}">
                <a16:creationId xmlns:a16="http://schemas.microsoft.com/office/drawing/2014/main" id="{CC511BEF-DEA7-2B76-5CDB-763914EFAC16}"/>
              </a:ext>
            </a:extLst>
          </p:cNvPr>
          <p:cNvGraphicFramePr>
            <a:graphicFrameLocks noGrp="1"/>
          </p:cNvGraphicFramePr>
          <p:nvPr>
            <p:extLst>
              <p:ext uri="{D42A27DB-BD31-4B8C-83A1-F6EECF244321}">
                <p14:modId xmlns:p14="http://schemas.microsoft.com/office/powerpoint/2010/main" val="2414431667"/>
              </p:ext>
            </p:extLst>
          </p:nvPr>
        </p:nvGraphicFramePr>
        <p:xfrm>
          <a:off x="14348602" y="3240161"/>
          <a:ext cx="18078174" cy="17580024"/>
        </p:xfrm>
        <a:graphic>
          <a:graphicData uri="http://schemas.openxmlformats.org/drawingml/2006/table">
            <a:tbl>
              <a:tblPr>
                <a:solidFill>
                  <a:srgbClr val="F7F7F7"/>
                </a:solidFill>
                <a:tableStyleId>{8EC20E35-A176-4012-BC5E-935CFFF8708E}</a:tableStyleId>
              </a:tblPr>
              <a:tblGrid>
                <a:gridCol w="18078174">
                  <a:extLst>
                    <a:ext uri="{9D8B030D-6E8A-4147-A177-3AD203B41FA5}">
                      <a16:colId xmlns:a16="http://schemas.microsoft.com/office/drawing/2014/main" val="3352408897"/>
                    </a:ext>
                  </a:extLst>
                </a:gridCol>
              </a:tblGrid>
              <a:tr h="17580024">
                <a:tc>
                  <a:txBody>
                    <a:bodyPr/>
                    <a:lstStyle/>
                    <a:p>
                      <a:pPr algn="ctr">
                        <a:lnSpc>
                          <a:spcPct val="90000"/>
                        </a:lnSpc>
                        <a:spcBef>
                          <a:spcPts val="1000"/>
                        </a:spcBef>
                        <a:buClr>
                          <a:schemeClr val="accent1"/>
                        </a:buClr>
                        <a:buSzPct val="80000"/>
                        <a:buFont typeface="Wingdings 3" charset="2"/>
                        <a:buNone/>
                      </a:pPr>
                      <a:r>
                        <a:rPr lang="tr-TR" sz="6000" b="1" i="1" kern="1200" cap="none" spc="0" noProof="0" dirty="0">
                          <a:solidFill>
                            <a:srgbClr val="B29786"/>
                          </a:solidFill>
                          <a:latin typeface="Avenir Next LT Pro" panose="020B0504020202020204" pitchFamily="34" charset="-94"/>
                          <a:ea typeface="+mn-ea"/>
                          <a:cs typeface="+mn-cs"/>
                        </a:rPr>
                        <a:t>GENEL GÖRÜŞ</a:t>
                      </a:r>
                    </a:p>
                    <a:p>
                      <a:pPr>
                        <a:lnSpc>
                          <a:spcPct val="90000"/>
                        </a:lnSpc>
                        <a:spcBef>
                          <a:spcPts val="1000"/>
                        </a:spcBef>
                        <a:buClr>
                          <a:schemeClr val="accent1"/>
                        </a:buClr>
                        <a:buSzPct val="80000"/>
                        <a:buFont typeface="Wingdings 3" charset="2"/>
                        <a:buNone/>
                      </a:pPr>
                      <a:endParaRPr lang="tr-TR" sz="6000" kern="1200" cap="none" spc="0" noProof="0" dirty="0">
                        <a:solidFill>
                          <a:srgbClr val="B29786"/>
                        </a:solidFill>
                        <a:latin typeface="Avenir Next LT Pro" panose="020B0504020202020204" pitchFamily="34" charset="-94"/>
                        <a:ea typeface="+mn-ea"/>
                        <a:cs typeface="+mn-cs"/>
                      </a:endParaRPr>
                    </a:p>
                    <a:p>
                      <a:pPr>
                        <a:lnSpc>
                          <a:spcPct val="90000"/>
                        </a:lnSpc>
                        <a:spcBef>
                          <a:spcPts val="1000"/>
                        </a:spcBef>
                        <a:buClr>
                          <a:schemeClr val="accent1"/>
                        </a:buClr>
                        <a:buSzPct val="80000"/>
                        <a:buFont typeface="Wingdings 3" charset="2"/>
                        <a:buChar char=""/>
                      </a:pPr>
                      <a:r>
                        <a:rPr lang="tr-TR" sz="6000" kern="1200" cap="none" spc="0" noProof="0" dirty="0">
                          <a:solidFill>
                            <a:srgbClr val="B29786"/>
                          </a:solidFill>
                          <a:latin typeface="Avenir Next LT Pro" panose="020B0504020202020204" pitchFamily="34" charset="-94"/>
                          <a:ea typeface="+mn-ea"/>
                          <a:cs typeface="+mn-cs"/>
                        </a:rPr>
                        <a:t>Adres	: Mevki, Ulupınar Mahallesi Çıralı, Sahil yolu No:492, 07980 Kemer/Antalya</a:t>
                      </a:r>
                    </a:p>
                    <a:p>
                      <a:pPr>
                        <a:lnSpc>
                          <a:spcPct val="90000"/>
                        </a:lnSpc>
                        <a:spcBef>
                          <a:spcPts val="1000"/>
                        </a:spcBef>
                        <a:buClr>
                          <a:schemeClr val="accent1"/>
                        </a:buClr>
                        <a:buSzPct val="80000"/>
                        <a:buFont typeface="Wingdings 3" charset="2"/>
                        <a:buChar char=""/>
                      </a:pPr>
                      <a:r>
                        <a:rPr lang="tr-TR" sz="6000" kern="1200" cap="none" spc="0" noProof="0" dirty="0">
                          <a:solidFill>
                            <a:srgbClr val="B29786"/>
                          </a:solidFill>
                          <a:latin typeface="Avenir Next LT Pro" panose="020B0504020202020204" pitchFamily="34" charset="-94"/>
                          <a:ea typeface="+mn-ea"/>
                          <a:cs typeface="+mn-cs"/>
                        </a:rPr>
                        <a:t>Telefon	:0530 517 17 17</a:t>
                      </a:r>
                    </a:p>
                    <a:p>
                      <a:pPr>
                        <a:lnSpc>
                          <a:spcPct val="90000"/>
                        </a:lnSpc>
                        <a:spcBef>
                          <a:spcPts val="1000"/>
                        </a:spcBef>
                        <a:buClr>
                          <a:schemeClr val="accent1"/>
                        </a:buClr>
                        <a:buSzPct val="80000"/>
                        <a:buFont typeface="Wingdings 3" charset="2"/>
                        <a:buChar char=""/>
                      </a:pPr>
                      <a:endParaRPr lang="tr-TR" sz="6000" kern="1200" cap="none" spc="0" noProof="0" dirty="0">
                        <a:solidFill>
                          <a:srgbClr val="B29786"/>
                        </a:solidFill>
                        <a:latin typeface="Avenir Next LT Pro" panose="020B0504020202020204" pitchFamily="34" charset="-94"/>
                        <a:ea typeface="+mn-ea"/>
                        <a:cs typeface="+mn-cs"/>
                      </a:endParaRPr>
                    </a:p>
                    <a:p>
                      <a:pPr>
                        <a:lnSpc>
                          <a:spcPct val="90000"/>
                        </a:lnSpc>
                        <a:spcBef>
                          <a:spcPts val="1000"/>
                        </a:spcBef>
                        <a:buClr>
                          <a:schemeClr val="accent1"/>
                        </a:buClr>
                        <a:buSzPct val="80000"/>
                        <a:buFont typeface="Wingdings 3" charset="2"/>
                        <a:buChar char=""/>
                      </a:pPr>
                      <a:r>
                        <a:rPr lang="tr-TR" sz="6000" kern="1200" cap="none" spc="0" noProof="0" dirty="0">
                          <a:solidFill>
                            <a:srgbClr val="B29786"/>
                          </a:solidFill>
                          <a:latin typeface="Avenir Next LT Pro" panose="020B0504020202020204" pitchFamily="34" charset="-94"/>
                          <a:ea typeface="+mn-ea"/>
                          <a:cs typeface="+mn-cs"/>
                        </a:rPr>
                        <a:t>Web Site	:</a:t>
                      </a:r>
                      <a:r>
                        <a:rPr lang="tr-TR" sz="6000" kern="1200" cap="none" spc="0" noProof="0" dirty="0" err="1">
                          <a:solidFill>
                            <a:srgbClr val="B29786"/>
                          </a:solidFill>
                          <a:latin typeface="Avenir Next LT Pro" panose="020B0504020202020204" pitchFamily="34" charset="-94"/>
                          <a:ea typeface="+mn-ea"/>
                          <a:cs typeface="+mn-cs"/>
                        </a:rPr>
                        <a:t>https</a:t>
                      </a:r>
                      <a:r>
                        <a:rPr lang="tr-TR" sz="6000" kern="1200" cap="none" spc="0" noProof="0" dirty="0">
                          <a:solidFill>
                            <a:srgbClr val="B29786"/>
                          </a:solidFill>
                          <a:latin typeface="Avenir Next LT Pro" panose="020B0504020202020204" pitchFamily="34" charset="-94"/>
                          <a:ea typeface="+mn-ea"/>
                          <a:cs typeface="+mn-cs"/>
                        </a:rPr>
                        <a:t>://www.kimerahotel.com/</a:t>
                      </a:r>
                    </a:p>
                    <a:p>
                      <a:pPr>
                        <a:lnSpc>
                          <a:spcPct val="90000"/>
                        </a:lnSpc>
                        <a:spcBef>
                          <a:spcPts val="1000"/>
                        </a:spcBef>
                        <a:buClr>
                          <a:schemeClr val="accent1"/>
                        </a:buClr>
                        <a:buSzPct val="80000"/>
                        <a:buFont typeface="Wingdings 3" charset="2"/>
                        <a:buChar char=""/>
                      </a:pPr>
                      <a:r>
                        <a:rPr lang="tr-TR" sz="6000" kern="1200" cap="none" spc="0" noProof="0" dirty="0">
                          <a:solidFill>
                            <a:srgbClr val="B29786"/>
                          </a:solidFill>
                          <a:latin typeface="Avenir Next LT Pro" panose="020B0504020202020204" pitchFamily="34" charset="-94"/>
                          <a:ea typeface="+mn-ea"/>
                          <a:cs typeface="+mn-cs"/>
                        </a:rPr>
                        <a:t>E-Mail	:info@kimerahotel.com</a:t>
                      </a:r>
                    </a:p>
                    <a:p>
                      <a:pPr>
                        <a:lnSpc>
                          <a:spcPct val="90000"/>
                        </a:lnSpc>
                        <a:spcBef>
                          <a:spcPts val="1000"/>
                        </a:spcBef>
                        <a:buClr>
                          <a:schemeClr val="accent1"/>
                        </a:buClr>
                        <a:buSzPct val="80000"/>
                        <a:buFont typeface="Wingdings 3" charset="2"/>
                        <a:buNone/>
                      </a:pPr>
                      <a:endParaRPr lang="tr-TR" sz="6000" kern="1200" cap="none" spc="0" noProof="0" dirty="0">
                        <a:solidFill>
                          <a:srgbClr val="B29786"/>
                        </a:solidFill>
                        <a:latin typeface="Avenir Next LT Pro" panose="020B0504020202020204" pitchFamily="34" charset="-94"/>
                        <a:ea typeface="+mn-ea"/>
                        <a:cs typeface="+mn-cs"/>
                      </a:endParaRPr>
                    </a:p>
                    <a:p>
                      <a:pPr>
                        <a:lnSpc>
                          <a:spcPct val="90000"/>
                        </a:lnSpc>
                        <a:spcBef>
                          <a:spcPts val="1000"/>
                        </a:spcBef>
                        <a:buClr>
                          <a:schemeClr val="accent1"/>
                        </a:buClr>
                        <a:buSzPct val="80000"/>
                        <a:buFont typeface="Wingdings 3" charset="2"/>
                        <a:buChar char=""/>
                      </a:pPr>
                      <a:r>
                        <a:rPr lang="tr-TR" sz="6000" kern="1200" cap="none" spc="0" noProof="0" dirty="0">
                          <a:solidFill>
                            <a:srgbClr val="B29786"/>
                          </a:solidFill>
                          <a:latin typeface="Avenir Next LT Pro" panose="020B0504020202020204" pitchFamily="34" charset="-94"/>
                          <a:ea typeface="+mn-ea"/>
                          <a:cs typeface="+mn-cs"/>
                        </a:rPr>
                        <a:t>Havalimanı	: 80 km</a:t>
                      </a:r>
                    </a:p>
                    <a:p>
                      <a:pPr>
                        <a:lnSpc>
                          <a:spcPct val="90000"/>
                        </a:lnSpc>
                        <a:spcBef>
                          <a:spcPts val="1000"/>
                        </a:spcBef>
                        <a:buClr>
                          <a:schemeClr val="accent1"/>
                        </a:buClr>
                        <a:buSzPct val="80000"/>
                        <a:buFont typeface="Wingdings 3" charset="2"/>
                        <a:buChar char=""/>
                      </a:pPr>
                      <a:r>
                        <a:rPr lang="tr-TR" sz="6000" kern="1200" cap="none" spc="0" noProof="0" dirty="0">
                          <a:solidFill>
                            <a:srgbClr val="B29786"/>
                          </a:solidFill>
                          <a:latin typeface="Avenir Next LT Pro" panose="020B0504020202020204" pitchFamily="34" charset="-94"/>
                          <a:ea typeface="+mn-ea"/>
                          <a:cs typeface="+mn-cs"/>
                        </a:rPr>
                        <a:t>Açık Olduğu Dönem : Tüm Yıl</a:t>
                      </a:r>
                    </a:p>
                    <a:p>
                      <a:pPr>
                        <a:lnSpc>
                          <a:spcPct val="90000"/>
                        </a:lnSpc>
                        <a:spcBef>
                          <a:spcPts val="1000"/>
                        </a:spcBef>
                        <a:buClr>
                          <a:schemeClr val="accent1"/>
                        </a:buClr>
                        <a:buSzPct val="80000"/>
                        <a:buFont typeface="Wingdings 3" charset="2"/>
                        <a:buChar char=""/>
                      </a:pPr>
                      <a:endParaRPr lang="tr-TR" sz="6000" kern="1200" cap="none" spc="0" noProof="0" dirty="0">
                        <a:solidFill>
                          <a:srgbClr val="B29786"/>
                        </a:solidFill>
                        <a:latin typeface="Avenir Next LT Pro" panose="020B0504020202020204" pitchFamily="34" charset="-94"/>
                        <a:ea typeface="+mn-ea"/>
                        <a:cs typeface="+mn-cs"/>
                      </a:endParaRPr>
                    </a:p>
                    <a:p>
                      <a:pPr>
                        <a:lnSpc>
                          <a:spcPct val="90000"/>
                        </a:lnSpc>
                        <a:spcBef>
                          <a:spcPts val="1000"/>
                        </a:spcBef>
                        <a:buClr>
                          <a:schemeClr val="accent1"/>
                        </a:buClr>
                        <a:buSzPct val="80000"/>
                        <a:buFont typeface="Wingdings 3" charset="2"/>
                        <a:buChar char=""/>
                      </a:pPr>
                      <a:r>
                        <a:rPr lang="tr-TR" sz="6000" kern="1200" cap="none" spc="0" noProof="0" dirty="0">
                          <a:solidFill>
                            <a:srgbClr val="B29786"/>
                          </a:solidFill>
                          <a:latin typeface="Avenir Next LT Pro" panose="020B0504020202020204" pitchFamily="34" charset="-94"/>
                          <a:ea typeface="+mn-ea"/>
                          <a:cs typeface="+mn-cs"/>
                        </a:rPr>
                        <a:t>Oda sayısı: 50</a:t>
                      </a:r>
                    </a:p>
                    <a:p>
                      <a:pPr>
                        <a:lnSpc>
                          <a:spcPct val="90000"/>
                        </a:lnSpc>
                        <a:spcBef>
                          <a:spcPts val="1000"/>
                        </a:spcBef>
                        <a:buClr>
                          <a:schemeClr val="accent1"/>
                        </a:buClr>
                        <a:buSzPct val="80000"/>
                        <a:buFont typeface="Wingdings 3" charset="2"/>
                        <a:buChar char=""/>
                      </a:pPr>
                      <a:r>
                        <a:rPr lang="tr-TR" sz="6000" kern="1200" cap="none" spc="0" noProof="0" dirty="0" err="1">
                          <a:solidFill>
                            <a:srgbClr val="B29786"/>
                          </a:solidFill>
                          <a:latin typeface="Avenir Next LT Pro" panose="020B0504020202020204" pitchFamily="34" charset="-94"/>
                          <a:ea typeface="+mn-ea"/>
                          <a:cs typeface="+mn-cs"/>
                        </a:rPr>
                        <a:t>Housekeeping</a:t>
                      </a:r>
                      <a:r>
                        <a:rPr lang="tr-TR" sz="6000" kern="1200" cap="none" spc="0" noProof="0" dirty="0">
                          <a:solidFill>
                            <a:srgbClr val="B29786"/>
                          </a:solidFill>
                          <a:latin typeface="Avenir Next LT Pro" panose="020B0504020202020204" pitchFamily="34" charset="-94"/>
                          <a:ea typeface="+mn-ea"/>
                          <a:cs typeface="+mn-cs"/>
                        </a:rPr>
                        <a:t>   :Var</a:t>
                      </a:r>
                    </a:p>
                    <a:p>
                      <a:pPr>
                        <a:lnSpc>
                          <a:spcPct val="90000"/>
                        </a:lnSpc>
                        <a:spcBef>
                          <a:spcPts val="1000"/>
                        </a:spcBef>
                        <a:buClr>
                          <a:schemeClr val="accent1"/>
                        </a:buClr>
                        <a:buSzPct val="80000"/>
                        <a:buFont typeface="Wingdings 3" charset="2"/>
                        <a:buNone/>
                      </a:pPr>
                      <a:endParaRPr lang="tr-TR" sz="6000" kern="1200" cap="none" spc="0" noProof="0" dirty="0">
                        <a:solidFill>
                          <a:srgbClr val="B29786"/>
                        </a:solidFill>
                        <a:latin typeface="Avenir Next LT Pro" panose="020B0504020202020204" pitchFamily="34" charset="-94"/>
                        <a:ea typeface="+mn-ea"/>
                        <a:cs typeface="+mn-cs"/>
                      </a:endParaRPr>
                    </a:p>
                  </a:txBody>
                  <a:tcPr marL="76385" marR="76385" marT="76385" marB="188595" anchor="ctr">
                    <a:lnL w="12700" cmpd="sng">
                      <a:noFill/>
                      <a:prstDash val="solid"/>
                    </a:lnL>
                    <a:lnR w="12700" cmpd="sng">
                      <a:noFill/>
                      <a:prstDash val="solid"/>
                    </a:lnR>
                    <a:lnT w="12700" cap="flat" cmpd="sng" algn="ctr">
                      <a:solidFill>
                        <a:schemeClr val="tx1">
                          <a:lumMod val="50000"/>
                          <a:lumOff val="50000"/>
                        </a:schemeClr>
                      </a:solidFill>
                      <a:prstDash val="solid"/>
                    </a:lnT>
                    <a:lnB w="12700" cap="flat" cmpd="sng" algn="ctr">
                      <a:solidFill>
                        <a:schemeClr val="tx1">
                          <a:lumMod val="50000"/>
                          <a:lumOff val="50000"/>
                        </a:schemeClr>
                      </a:solidFill>
                      <a:prstDash val="solid"/>
                    </a:lnB>
                    <a:solidFill>
                      <a:srgbClr val="F7F7F7"/>
                    </a:solidFill>
                  </a:tcPr>
                </a:tc>
                <a:extLst>
                  <a:ext uri="{0D108BD9-81ED-4DB2-BD59-A6C34878D82A}">
                    <a16:rowId xmlns:a16="http://schemas.microsoft.com/office/drawing/2014/main" val="1808534120"/>
                  </a:ext>
                </a:extLst>
              </a:tr>
            </a:tbl>
          </a:graphicData>
        </a:graphic>
      </p:graphicFrame>
      <p:pic>
        <p:nvPicPr>
          <p:cNvPr id="2" name="Resim 1">
            <a:extLst>
              <a:ext uri="{FF2B5EF4-FFF2-40B4-BE49-F238E27FC236}">
                <a16:creationId xmlns:a16="http://schemas.microsoft.com/office/drawing/2014/main" id="{3AB935F9-89EA-4CC1-1B1B-EE0E0B2FE53F}"/>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147869" y="5980275"/>
            <a:ext cx="4052865" cy="3070352"/>
          </a:xfrm>
          <a:prstGeom prst="rect">
            <a:avLst/>
          </a:prstGeom>
        </p:spPr>
      </p:pic>
    </p:spTree>
    <p:extLst>
      <p:ext uri="{BB962C8B-B14F-4D97-AF65-F5344CB8AC3E}">
        <p14:creationId xmlns:p14="http://schemas.microsoft.com/office/powerpoint/2010/main" val="3623088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3700" cy="23641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5483" y="18990926"/>
            <a:ext cx="12530137" cy="63043"/>
          </a:xfrm>
          <a:custGeom>
            <a:avLst/>
            <a:gdLst>
              <a:gd name="connsiteX0" fmla="*/ 0 w 12530137"/>
              <a:gd name="connsiteY0" fmla="*/ 0 h 63043"/>
              <a:gd name="connsiteX1" fmla="*/ 445516 w 12530137"/>
              <a:gd name="connsiteY1" fmla="*/ 0 h 63043"/>
              <a:gd name="connsiteX2" fmla="*/ 765731 w 12530137"/>
              <a:gd name="connsiteY2" fmla="*/ 0 h 63043"/>
              <a:gd name="connsiteX3" fmla="*/ 1211247 w 12530137"/>
              <a:gd name="connsiteY3" fmla="*/ 0 h 63043"/>
              <a:gd name="connsiteX4" fmla="*/ 2157968 w 12530137"/>
              <a:gd name="connsiteY4" fmla="*/ 0 h 63043"/>
              <a:gd name="connsiteX5" fmla="*/ 3104690 w 12530137"/>
              <a:gd name="connsiteY5" fmla="*/ 0 h 63043"/>
              <a:gd name="connsiteX6" fmla="*/ 4051411 w 12530137"/>
              <a:gd name="connsiteY6" fmla="*/ 0 h 63043"/>
              <a:gd name="connsiteX7" fmla="*/ 4371626 w 12530137"/>
              <a:gd name="connsiteY7" fmla="*/ 0 h 63043"/>
              <a:gd name="connsiteX8" fmla="*/ 5067744 w 12530137"/>
              <a:gd name="connsiteY8" fmla="*/ 0 h 63043"/>
              <a:gd name="connsiteX9" fmla="*/ 5638562 w 12530137"/>
              <a:gd name="connsiteY9" fmla="*/ 0 h 63043"/>
              <a:gd name="connsiteX10" fmla="*/ 5958776 w 12530137"/>
              <a:gd name="connsiteY10" fmla="*/ 0 h 63043"/>
              <a:gd name="connsiteX11" fmla="*/ 6905498 w 12530137"/>
              <a:gd name="connsiteY11" fmla="*/ 0 h 63043"/>
              <a:gd name="connsiteX12" fmla="*/ 7225712 w 12530137"/>
              <a:gd name="connsiteY12" fmla="*/ 0 h 63043"/>
              <a:gd name="connsiteX13" fmla="*/ 7545927 w 12530137"/>
              <a:gd name="connsiteY13" fmla="*/ 0 h 63043"/>
              <a:gd name="connsiteX14" fmla="*/ 8116744 w 12530137"/>
              <a:gd name="connsiteY14" fmla="*/ 0 h 63043"/>
              <a:gd name="connsiteX15" fmla="*/ 8812863 w 12530137"/>
              <a:gd name="connsiteY15" fmla="*/ 0 h 63043"/>
              <a:gd name="connsiteX16" fmla="*/ 9634283 w 12530137"/>
              <a:gd name="connsiteY16" fmla="*/ 0 h 63043"/>
              <a:gd name="connsiteX17" fmla="*/ 10455703 w 12530137"/>
              <a:gd name="connsiteY17" fmla="*/ 0 h 63043"/>
              <a:gd name="connsiteX18" fmla="*/ 11151822 w 12530137"/>
              <a:gd name="connsiteY18" fmla="*/ 0 h 63043"/>
              <a:gd name="connsiteX19" fmla="*/ 11472037 w 12530137"/>
              <a:gd name="connsiteY19" fmla="*/ 0 h 63043"/>
              <a:gd name="connsiteX20" fmla="*/ 12530137 w 12530137"/>
              <a:gd name="connsiteY20" fmla="*/ 0 h 63043"/>
              <a:gd name="connsiteX21" fmla="*/ 12530137 w 12530137"/>
              <a:gd name="connsiteY21" fmla="*/ 63043 h 63043"/>
              <a:gd name="connsiteX22" fmla="*/ 11959320 w 12530137"/>
              <a:gd name="connsiteY22" fmla="*/ 63043 h 63043"/>
              <a:gd name="connsiteX23" fmla="*/ 11137900 w 12530137"/>
              <a:gd name="connsiteY23" fmla="*/ 63043 h 63043"/>
              <a:gd name="connsiteX24" fmla="*/ 10441781 w 12530137"/>
              <a:gd name="connsiteY24" fmla="*/ 63043 h 63043"/>
              <a:gd name="connsiteX25" fmla="*/ 9620361 w 12530137"/>
              <a:gd name="connsiteY25" fmla="*/ 63043 h 63043"/>
              <a:gd name="connsiteX26" fmla="*/ 8798941 w 12530137"/>
              <a:gd name="connsiteY26" fmla="*/ 63043 h 63043"/>
              <a:gd name="connsiteX27" fmla="*/ 8478726 w 12530137"/>
              <a:gd name="connsiteY27" fmla="*/ 63043 h 63043"/>
              <a:gd name="connsiteX28" fmla="*/ 8033210 w 12530137"/>
              <a:gd name="connsiteY28" fmla="*/ 63043 h 63043"/>
              <a:gd name="connsiteX29" fmla="*/ 7462393 w 12530137"/>
              <a:gd name="connsiteY29" fmla="*/ 63043 h 63043"/>
              <a:gd name="connsiteX30" fmla="*/ 6766274 w 12530137"/>
              <a:gd name="connsiteY30" fmla="*/ 63043 h 63043"/>
              <a:gd name="connsiteX31" fmla="*/ 5819553 w 12530137"/>
              <a:gd name="connsiteY31" fmla="*/ 63043 h 63043"/>
              <a:gd name="connsiteX32" fmla="*/ 4998132 w 12530137"/>
              <a:gd name="connsiteY32" fmla="*/ 63043 h 63043"/>
              <a:gd name="connsiteX33" fmla="*/ 4302014 w 12530137"/>
              <a:gd name="connsiteY33" fmla="*/ 63043 h 63043"/>
              <a:gd name="connsiteX34" fmla="*/ 3480594 w 12530137"/>
              <a:gd name="connsiteY34" fmla="*/ 63043 h 63043"/>
              <a:gd name="connsiteX35" fmla="*/ 2533872 w 12530137"/>
              <a:gd name="connsiteY35" fmla="*/ 63043 h 63043"/>
              <a:gd name="connsiteX36" fmla="*/ 1963055 w 12530137"/>
              <a:gd name="connsiteY36" fmla="*/ 63043 h 63043"/>
              <a:gd name="connsiteX37" fmla="*/ 1141635 w 12530137"/>
              <a:gd name="connsiteY37" fmla="*/ 63043 h 63043"/>
              <a:gd name="connsiteX38" fmla="*/ 0 w 12530137"/>
              <a:gd name="connsiteY38" fmla="*/ 63043 h 63043"/>
              <a:gd name="connsiteX39" fmla="*/ 0 w 12530137"/>
              <a:gd name="connsiteY39" fmla="*/ 0 h 6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530137" h="63043" fill="none" extrusionOk="0">
                <a:moveTo>
                  <a:pt x="0" y="0"/>
                </a:moveTo>
                <a:cubicBezTo>
                  <a:pt x="152811" y="-8346"/>
                  <a:pt x="233941" y="-4108"/>
                  <a:pt x="445516" y="0"/>
                </a:cubicBezTo>
                <a:cubicBezTo>
                  <a:pt x="657091" y="4108"/>
                  <a:pt x="624563" y="14566"/>
                  <a:pt x="765731" y="0"/>
                </a:cubicBezTo>
                <a:cubicBezTo>
                  <a:pt x="906900" y="-14566"/>
                  <a:pt x="994571" y="3816"/>
                  <a:pt x="1211247" y="0"/>
                </a:cubicBezTo>
                <a:cubicBezTo>
                  <a:pt x="1427923" y="-3816"/>
                  <a:pt x="1836460" y="-26923"/>
                  <a:pt x="2157968" y="0"/>
                </a:cubicBezTo>
                <a:cubicBezTo>
                  <a:pt x="2479476" y="26923"/>
                  <a:pt x="2690276" y="-35470"/>
                  <a:pt x="3104690" y="0"/>
                </a:cubicBezTo>
                <a:cubicBezTo>
                  <a:pt x="3519104" y="35470"/>
                  <a:pt x="3582818" y="6027"/>
                  <a:pt x="4051411" y="0"/>
                </a:cubicBezTo>
                <a:cubicBezTo>
                  <a:pt x="4520004" y="-6027"/>
                  <a:pt x="4307215" y="-4635"/>
                  <a:pt x="4371626" y="0"/>
                </a:cubicBezTo>
                <a:cubicBezTo>
                  <a:pt x="4436038" y="4635"/>
                  <a:pt x="4767057" y="-17793"/>
                  <a:pt x="5067744" y="0"/>
                </a:cubicBezTo>
                <a:cubicBezTo>
                  <a:pt x="5368431" y="17793"/>
                  <a:pt x="5514140" y="342"/>
                  <a:pt x="5638562" y="0"/>
                </a:cubicBezTo>
                <a:cubicBezTo>
                  <a:pt x="5762984" y="-342"/>
                  <a:pt x="5844610" y="7423"/>
                  <a:pt x="5958776" y="0"/>
                </a:cubicBezTo>
                <a:cubicBezTo>
                  <a:pt x="6072942" y="-7423"/>
                  <a:pt x="6492293" y="27005"/>
                  <a:pt x="6905498" y="0"/>
                </a:cubicBezTo>
                <a:cubicBezTo>
                  <a:pt x="7318703" y="-27005"/>
                  <a:pt x="7154494" y="-13199"/>
                  <a:pt x="7225712" y="0"/>
                </a:cubicBezTo>
                <a:cubicBezTo>
                  <a:pt x="7296930" y="13199"/>
                  <a:pt x="7477350" y="-3950"/>
                  <a:pt x="7545927" y="0"/>
                </a:cubicBezTo>
                <a:cubicBezTo>
                  <a:pt x="7614505" y="3950"/>
                  <a:pt x="7991730" y="-6706"/>
                  <a:pt x="8116744" y="0"/>
                </a:cubicBezTo>
                <a:cubicBezTo>
                  <a:pt x="8241758" y="6706"/>
                  <a:pt x="8624643" y="-13062"/>
                  <a:pt x="8812863" y="0"/>
                </a:cubicBezTo>
                <a:cubicBezTo>
                  <a:pt x="9001083" y="13062"/>
                  <a:pt x="9312791" y="34523"/>
                  <a:pt x="9634283" y="0"/>
                </a:cubicBezTo>
                <a:cubicBezTo>
                  <a:pt x="9955775" y="-34523"/>
                  <a:pt x="10197552" y="-41067"/>
                  <a:pt x="10455703" y="0"/>
                </a:cubicBezTo>
                <a:cubicBezTo>
                  <a:pt x="10713854" y="41067"/>
                  <a:pt x="10848697" y="14253"/>
                  <a:pt x="11151822" y="0"/>
                </a:cubicBezTo>
                <a:cubicBezTo>
                  <a:pt x="11454947" y="-14253"/>
                  <a:pt x="11334938" y="-3030"/>
                  <a:pt x="11472037" y="0"/>
                </a:cubicBezTo>
                <a:cubicBezTo>
                  <a:pt x="11609137" y="3030"/>
                  <a:pt x="12086691" y="-9609"/>
                  <a:pt x="12530137" y="0"/>
                </a:cubicBezTo>
                <a:cubicBezTo>
                  <a:pt x="12528568" y="16827"/>
                  <a:pt x="12530570" y="35229"/>
                  <a:pt x="12530137" y="63043"/>
                </a:cubicBezTo>
                <a:cubicBezTo>
                  <a:pt x="12376919" y="41561"/>
                  <a:pt x="12203722" y="39826"/>
                  <a:pt x="11959320" y="63043"/>
                </a:cubicBezTo>
                <a:cubicBezTo>
                  <a:pt x="11714918" y="86260"/>
                  <a:pt x="11346602" y="81226"/>
                  <a:pt x="11137900" y="63043"/>
                </a:cubicBezTo>
                <a:cubicBezTo>
                  <a:pt x="10929198" y="44860"/>
                  <a:pt x="10715792" y="63631"/>
                  <a:pt x="10441781" y="63043"/>
                </a:cubicBezTo>
                <a:cubicBezTo>
                  <a:pt x="10167770" y="62455"/>
                  <a:pt x="9970911" y="75714"/>
                  <a:pt x="9620361" y="63043"/>
                </a:cubicBezTo>
                <a:cubicBezTo>
                  <a:pt x="9269811" y="50372"/>
                  <a:pt x="9176310" y="69922"/>
                  <a:pt x="8798941" y="63043"/>
                </a:cubicBezTo>
                <a:cubicBezTo>
                  <a:pt x="8421572" y="56164"/>
                  <a:pt x="8575955" y="71820"/>
                  <a:pt x="8478726" y="63043"/>
                </a:cubicBezTo>
                <a:cubicBezTo>
                  <a:pt x="8381498" y="54266"/>
                  <a:pt x="8239185" y="70498"/>
                  <a:pt x="8033210" y="63043"/>
                </a:cubicBezTo>
                <a:cubicBezTo>
                  <a:pt x="7827235" y="55588"/>
                  <a:pt x="7649693" y="68796"/>
                  <a:pt x="7462393" y="63043"/>
                </a:cubicBezTo>
                <a:cubicBezTo>
                  <a:pt x="7275093" y="57290"/>
                  <a:pt x="6940707" y="35045"/>
                  <a:pt x="6766274" y="63043"/>
                </a:cubicBezTo>
                <a:cubicBezTo>
                  <a:pt x="6591841" y="91041"/>
                  <a:pt x="6134847" y="52035"/>
                  <a:pt x="5819553" y="63043"/>
                </a:cubicBezTo>
                <a:cubicBezTo>
                  <a:pt x="5504259" y="74051"/>
                  <a:pt x="5174569" y="76737"/>
                  <a:pt x="4998132" y="63043"/>
                </a:cubicBezTo>
                <a:cubicBezTo>
                  <a:pt x="4821695" y="49349"/>
                  <a:pt x="4585107" y="58233"/>
                  <a:pt x="4302014" y="63043"/>
                </a:cubicBezTo>
                <a:cubicBezTo>
                  <a:pt x="4018921" y="67853"/>
                  <a:pt x="3737734" y="60062"/>
                  <a:pt x="3480594" y="63043"/>
                </a:cubicBezTo>
                <a:cubicBezTo>
                  <a:pt x="3223454" y="66024"/>
                  <a:pt x="2980206" y="103567"/>
                  <a:pt x="2533872" y="63043"/>
                </a:cubicBezTo>
                <a:cubicBezTo>
                  <a:pt x="2087538" y="22519"/>
                  <a:pt x="2079508" y="67057"/>
                  <a:pt x="1963055" y="63043"/>
                </a:cubicBezTo>
                <a:cubicBezTo>
                  <a:pt x="1846602" y="59029"/>
                  <a:pt x="1397141" y="65793"/>
                  <a:pt x="1141635" y="63043"/>
                </a:cubicBezTo>
                <a:cubicBezTo>
                  <a:pt x="886129" y="60293"/>
                  <a:pt x="502237" y="27765"/>
                  <a:pt x="0" y="63043"/>
                </a:cubicBezTo>
                <a:cubicBezTo>
                  <a:pt x="267" y="35067"/>
                  <a:pt x="-1755" y="21479"/>
                  <a:pt x="0" y="0"/>
                </a:cubicBezTo>
                <a:close/>
              </a:path>
              <a:path w="12530137" h="63043" stroke="0" extrusionOk="0">
                <a:moveTo>
                  <a:pt x="0" y="0"/>
                </a:moveTo>
                <a:cubicBezTo>
                  <a:pt x="192501" y="2468"/>
                  <a:pt x="290790" y="-8654"/>
                  <a:pt x="445516" y="0"/>
                </a:cubicBezTo>
                <a:cubicBezTo>
                  <a:pt x="600242" y="8654"/>
                  <a:pt x="612673" y="9955"/>
                  <a:pt x="765731" y="0"/>
                </a:cubicBezTo>
                <a:cubicBezTo>
                  <a:pt x="918789" y="-9955"/>
                  <a:pt x="1078071" y="-9141"/>
                  <a:pt x="1211247" y="0"/>
                </a:cubicBezTo>
                <a:cubicBezTo>
                  <a:pt x="1344423" y="9141"/>
                  <a:pt x="1699776" y="6801"/>
                  <a:pt x="1907365" y="0"/>
                </a:cubicBezTo>
                <a:cubicBezTo>
                  <a:pt x="2114954" y="-6801"/>
                  <a:pt x="2395324" y="40203"/>
                  <a:pt x="2728785" y="0"/>
                </a:cubicBezTo>
                <a:cubicBezTo>
                  <a:pt x="3062246" y="-40203"/>
                  <a:pt x="3434648" y="-8930"/>
                  <a:pt x="3675507" y="0"/>
                </a:cubicBezTo>
                <a:cubicBezTo>
                  <a:pt x="3916366" y="8930"/>
                  <a:pt x="4432199" y="10358"/>
                  <a:pt x="4622228" y="0"/>
                </a:cubicBezTo>
                <a:cubicBezTo>
                  <a:pt x="4812257" y="-10358"/>
                  <a:pt x="5037908" y="-3480"/>
                  <a:pt x="5193046" y="0"/>
                </a:cubicBezTo>
                <a:cubicBezTo>
                  <a:pt x="5348184" y="3480"/>
                  <a:pt x="5631758" y="32981"/>
                  <a:pt x="6014466" y="0"/>
                </a:cubicBezTo>
                <a:cubicBezTo>
                  <a:pt x="6397174" y="-32981"/>
                  <a:pt x="6509762" y="33072"/>
                  <a:pt x="6710584" y="0"/>
                </a:cubicBezTo>
                <a:cubicBezTo>
                  <a:pt x="6911406" y="-33072"/>
                  <a:pt x="7090641" y="25558"/>
                  <a:pt x="7281402" y="0"/>
                </a:cubicBezTo>
                <a:cubicBezTo>
                  <a:pt x="7472163" y="-25558"/>
                  <a:pt x="7788307" y="-15504"/>
                  <a:pt x="8102822" y="0"/>
                </a:cubicBezTo>
                <a:cubicBezTo>
                  <a:pt x="8417337" y="15504"/>
                  <a:pt x="8326815" y="-14560"/>
                  <a:pt x="8423037" y="0"/>
                </a:cubicBezTo>
                <a:cubicBezTo>
                  <a:pt x="8519259" y="14560"/>
                  <a:pt x="8844454" y="12537"/>
                  <a:pt x="8993854" y="0"/>
                </a:cubicBezTo>
                <a:cubicBezTo>
                  <a:pt x="9143254" y="-12537"/>
                  <a:pt x="9482440" y="-34751"/>
                  <a:pt x="9689973" y="0"/>
                </a:cubicBezTo>
                <a:cubicBezTo>
                  <a:pt x="9897506" y="34751"/>
                  <a:pt x="10133236" y="22064"/>
                  <a:pt x="10511393" y="0"/>
                </a:cubicBezTo>
                <a:cubicBezTo>
                  <a:pt x="10889550" y="-22064"/>
                  <a:pt x="10897927" y="30031"/>
                  <a:pt x="11207511" y="0"/>
                </a:cubicBezTo>
                <a:cubicBezTo>
                  <a:pt x="11517095" y="-30031"/>
                  <a:pt x="11876561" y="3140"/>
                  <a:pt x="12530137" y="0"/>
                </a:cubicBezTo>
                <a:cubicBezTo>
                  <a:pt x="12532412" y="30305"/>
                  <a:pt x="12529385" y="44280"/>
                  <a:pt x="12530137" y="63043"/>
                </a:cubicBezTo>
                <a:cubicBezTo>
                  <a:pt x="12433936" y="74065"/>
                  <a:pt x="12369700" y="74496"/>
                  <a:pt x="12209922" y="63043"/>
                </a:cubicBezTo>
                <a:cubicBezTo>
                  <a:pt x="12050145" y="51590"/>
                  <a:pt x="11857550" y="47135"/>
                  <a:pt x="11764406" y="63043"/>
                </a:cubicBezTo>
                <a:cubicBezTo>
                  <a:pt x="11671262" y="78951"/>
                  <a:pt x="11086948" y="101151"/>
                  <a:pt x="10817685" y="63043"/>
                </a:cubicBezTo>
                <a:cubicBezTo>
                  <a:pt x="10548422" y="24935"/>
                  <a:pt x="10629763" y="68633"/>
                  <a:pt x="10497470" y="63043"/>
                </a:cubicBezTo>
                <a:cubicBezTo>
                  <a:pt x="10365178" y="57453"/>
                  <a:pt x="10045227" y="72178"/>
                  <a:pt x="9801352" y="63043"/>
                </a:cubicBezTo>
                <a:cubicBezTo>
                  <a:pt x="9557477" y="53908"/>
                  <a:pt x="9630066" y="59707"/>
                  <a:pt x="9481137" y="63043"/>
                </a:cubicBezTo>
                <a:cubicBezTo>
                  <a:pt x="9332209" y="66379"/>
                  <a:pt x="9177977" y="64453"/>
                  <a:pt x="9035621" y="63043"/>
                </a:cubicBezTo>
                <a:cubicBezTo>
                  <a:pt x="8893265" y="61633"/>
                  <a:pt x="8521616" y="32899"/>
                  <a:pt x="8214201" y="63043"/>
                </a:cubicBezTo>
                <a:cubicBezTo>
                  <a:pt x="7906786" y="93187"/>
                  <a:pt x="7535437" y="68732"/>
                  <a:pt x="7267479" y="63043"/>
                </a:cubicBezTo>
                <a:cubicBezTo>
                  <a:pt x="6999521" y="57354"/>
                  <a:pt x="6978108" y="74594"/>
                  <a:pt x="6821963" y="63043"/>
                </a:cubicBezTo>
                <a:cubicBezTo>
                  <a:pt x="6665818" y="51492"/>
                  <a:pt x="6462541" y="91898"/>
                  <a:pt x="6125845" y="63043"/>
                </a:cubicBezTo>
                <a:cubicBezTo>
                  <a:pt x="5789149" y="34188"/>
                  <a:pt x="5828405" y="66187"/>
                  <a:pt x="5680329" y="63043"/>
                </a:cubicBezTo>
                <a:cubicBezTo>
                  <a:pt x="5532253" y="59899"/>
                  <a:pt x="5039555" y="96624"/>
                  <a:pt x="4858909" y="63043"/>
                </a:cubicBezTo>
                <a:cubicBezTo>
                  <a:pt x="4678263" y="29462"/>
                  <a:pt x="4521538" y="40062"/>
                  <a:pt x="4288091" y="63043"/>
                </a:cubicBezTo>
                <a:cubicBezTo>
                  <a:pt x="4054644" y="86024"/>
                  <a:pt x="3986117" y="74583"/>
                  <a:pt x="3842575" y="63043"/>
                </a:cubicBezTo>
                <a:cubicBezTo>
                  <a:pt x="3699033" y="51503"/>
                  <a:pt x="3643804" y="50356"/>
                  <a:pt x="3522361" y="63043"/>
                </a:cubicBezTo>
                <a:cubicBezTo>
                  <a:pt x="3400918" y="75730"/>
                  <a:pt x="3095680" y="49591"/>
                  <a:pt x="2826242" y="63043"/>
                </a:cubicBezTo>
                <a:cubicBezTo>
                  <a:pt x="2556804" y="76495"/>
                  <a:pt x="2240727" y="33524"/>
                  <a:pt x="2004822" y="63043"/>
                </a:cubicBezTo>
                <a:cubicBezTo>
                  <a:pt x="1768917" y="92562"/>
                  <a:pt x="1462787" y="53632"/>
                  <a:pt x="1308703" y="63043"/>
                </a:cubicBezTo>
                <a:cubicBezTo>
                  <a:pt x="1154619" y="72454"/>
                  <a:pt x="647506" y="33286"/>
                  <a:pt x="0" y="63043"/>
                </a:cubicBezTo>
                <a:cubicBezTo>
                  <a:pt x="-2600" y="32274"/>
                  <a:pt x="-1932" y="1273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sim 10" descr="metin, harita, diyagram içeren bir resim&#10;&#10;Açıklama otomatik olarak oluşturuldu">
            <a:extLst>
              <a:ext uri="{FF2B5EF4-FFF2-40B4-BE49-F238E27FC236}">
                <a16:creationId xmlns:a16="http://schemas.microsoft.com/office/drawing/2014/main" id="{1D249761-97CA-5284-8F3D-3189A6838F47}"/>
              </a:ext>
            </a:extLst>
          </p:cNvPr>
          <p:cNvPicPr>
            <a:picLocks noChangeAspect="1"/>
          </p:cNvPicPr>
          <p:nvPr/>
        </p:nvPicPr>
        <p:blipFill>
          <a:blip r:embed="rId2">
            <a:alphaModFix amt="70000"/>
          </a:blip>
          <a:stretch>
            <a:fillRect/>
          </a:stretch>
        </p:blipFill>
        <p:spPr>
          <a:xfrm>
            <a:off x="0" y="-1"/>
            <a:ext cx="33413700" cy="23685311"/>
          </a:xfrm>
          <a:prstGeom prst="rect">
            <a:avLst/>
          </a:prstGeom>
        </p:spPr>
      </p:pic>
      <p:sp>
        <p:nvSpPr>
          <p:cNvPr id="8" name="Metin kutusu 7">
            <a:extLst>
              <a:ext uri="{FF2B5EF4-FFF2-40B4-BE49-F238E27FC236}">
                <a16:creationId xmlns:a16="http://schemas.microsoft.com/office/drawing/2014/main" id="{45CD580D-4F06-BB61-A595-89CE12BEB566}"/>
              </a:ext>
            </a:extLst>
          </p:cNvPr>
          <p:cNvSpPr txBox="1"/>
          <p:nvPr/>
        </p:nvSpPr>
        <p:spPr>
          <a:xfrm>
            <a:off x="19681449" y="75364"/>
            <a:ext cx="13377628" cy="23729573"/>
          </a:xfrm>
          <a:prstGeom prst="rect">
            <a:avLst/>
          </a:prstGeom>
          <a:noFill/>
        </p:spPr>
        <p:txBody>
          <a:bodyPr wrap="square">
            <a:spAutoFit/>
          </a:bodyPr>
          <a:lstStyle/>
          <a:p>
            <a:pPr algn="r"/>
            <a:r>
              <a:rPr lang="tr-TR" sz="2400" dirty="0">
                <a:solidFill>
                  <a:schemeClr val="bg1">
                    <a:lumMod val="50000"/>
                  </a:schemeClr>
                </a:solidFill>
                <a:latin typeface="Abadi" panose="020B0604020104020204" pitchFamily="34" charset="0"/>
              </a:rPr>
              <a:t>Nice </a:t>
            </a:r>
            <a:r>
              <a:rPr lang="tr-TR" sz="2400" dirty="0" err="1">
                <a:solidFill>
                  <a:schemeClr val="bg1">
                    <a:lumMod val="50000"/>
                  </a:schemeClr>
                </a:solidFill>
                <a:latin typeface="Abadi" panose="020B0604020104020204" pitchFamily="34" charset="0"/>
              </a:rPr>
              <a:t>view</a:t>
            </a:r>
            <a:r>
              <a:rPr lang="tr-TR" sz="2400" dirty="0">
                <a:solidFill>
                  <a:schemeClr val="bg1">
                    <a:lumMod val="50000"/>
                  </a:schemeClr>
                </a:solidFill>
                <a:latin typeface="Abadi" panose="020B0604020104020204" pitchFamily="34" charset="0"/>
              </a:rPr>
              <a:t> on </a:t>
            </a:r>
            <a:r>
              <a:rPr lang="tr-TR" sz="2400" dirty="0" err="1">
                <a:solidFill>
                  <a:schemeClr val="bg1">
                    <a:lumMod val="50000"/>
                  </a:schemeClr>
                </a:solidFill>
                <a:latin typeface="Abadi" panose="020B0604020104020204" pitchFamily="34" charset="0"/>
              </a:rPr>
              <a:t>Chirali</a:t>
            </a:r>
            <a:endParaRPr lang="tr-TR" sz="2400" dirty="0">
              <a:solidFill>
                <a:schemeClr val="bg1">
                  <a:lumMod val="50000"/>
                </a:schemeClr>
              </a:solidFill>
              <a:latin typeface="Abadi" panose="020B0604020104020204" pitchFamily="34" charset="0"/>
            </a:endParaRPr>
          </a:p>
          <a:p>
            <a:pPr algn="r"/>
            <a:r>
              <a:rPr lang="tr-TR" sz="2400" dirty="0">
                <a:solidFill>
                  <a:schemeClr val="bg1">
                    <a:lumMod val="50000"/>
                  </a:schemeClr>
                </a:solidFill>
                <a:latin typeface="Abadi" panose="020B0604020104020204" pitchFamily="34" charset="0"/>
              </a:rPr>
              <a:t>1.5 km</a:t>
            </a:r>
          </a:p>
          <a:p>
            <a:pPr algn="r"/>
            <a:r>
              <a:rPr lang="tr-TR" sz="2400" dirty="0">
                <a:solidFill>
                  <a:schemeClr val="bg1">
                    <a:lumMod val="50000"/>
                  </a:schemeClr>
                </a:solidFill>
                <a:latin typeface="Abadi" panose="020B0604020104020204" pitchFamily="34" charset="0"/>
              </a:rPr>
              <a:t>Roman </a:t>
            </a:r>
            <a:r>
              <a:rPr lang="tr-TR" sz="2400" dirty="0" err="1">
                <a:solidFill>
                  <a:schemeClr val="bg1">
                    <a:lumMod val="50000"/>
                  </a:schemeClr>
                </a:solidFill>
                <a:latin typeface="Abadi" panose="020B0604020104020204" pitchFamily="34" charset="0"/>
              </a:rPr>
              <a:t>bath</a:t>
            </a:r>
            <a:endParaRPr lang="tr-TR" sz="2400" dirty="0">
              <a:solidFill>
                <a:schemeClr val="bg1">
                  <a:lumMod val="50000"/>
                </a:schemeClr>
              </a:solidFill>
              <a:latin typeface="Abadi" panose="020B0604020104020204" pitchFamily="34" charset="0"/>
            </a:endParaRPr>
          </a:p>
          <a:p>
            <a:pPr algn="r"/>
            <a:r>
              <a:rPr lang="tr-TR" sz="2400" dirty="0">
                <a:solidFill>
                  <a:schemeClr val="bg1">
                    <a:lumMod val="50000"/>
                  </a:schemeClr>
                </a:solidFill>
                <a:latin typeface="Abadi" panose="020B0604020104020204" pitchFamily="34" charset="0"/>
              </a:rPr>
              <a:t>1.4 km</a:t>
            </a:r>
          </a:p>
          <a:p>
            <a:pPr algn="r"/>
            <a:r>
              <a:rPr lang="tr-TR" sz="2400" dirty="0">
                <a:solidFill>
                  <a:schemeClr val="bg1">
                    <a:lumMod val="50000"/>
                  </a:schemeClr>
                </a:solidFill>
                <a:latin typeface="Abadi" panose="020B0604020104020204" pitchFamily="34" charset="0"/>
              </a:rPr>
              <a:t>Kamp</a:t>
            </a:r>
          </a:p>
          <a:p>
            <a:pPr algn="r"/>
            <a:r>
              <a:rPr lang="tr-TR" sz="2400" dirty="0" err="1">
                <a:solidFill>
                  <a:schemeClr val="bg1">
                    <a:lumMod val="50000"/>
                  </a:schemeClr>
                </a:solidFill>
                <a:latin typeface="Abadi" panose="020B0604020104020204" pitchFamily="34" charset="0"/>
              </a:rPr>
              <a:t>Building</a:t>
            </a:r>
            <a:r>
              <a:rPr lang="tr-TR" sz="2400" dirty="0">
                <a:solidFill>
                  <a:schemeClr val="bg1">
                    <a:lumMod val="50000"/>
                  </a:schemeClr>
                </a:solidFill>
                <a:latin typeface="Abadi" panose="020B0604020104020204" pitchFamily="34" charset="0"/>
              </a:rPr>
              <a:t> </a:t>
            </a:r>
            <a:r>
              <a:rPr lang="tr-TR" sz="2400" dirty="0" err="1">
                <a:solidFill>
                  <a:schemeClr val="bg1">
                    <a:lumMod val="50000"/>
                  </a:schemeClr>
                </a:solidFill>
                <a:latin typeface="Abadi" panose="020B0604020104020204" pitchFamily="34" charset="0"/>
              </a:rPr>
              <a:t>with</a:t>
            </a:r>
            <a:r>
              <a:rPr lang="tr-TR" sz="2400" dirty="0">
                <a:solidFill>
                  <a:schemeClr val="bg1">
                    <a:lumMod val="50000"/>
                  </a:schemeClr>
                </a:solidFill>
                <a:latin typeface="Abadi" panose="020B0604020104020204" pitchFamily="34" charset="0"/>
              </a:rPr>
              <a:t> </a:t>
            </a:r>
            <a:r>
              <a:rPr lang="tr-TR" sz="2400" dirty="0" err="1">
                <a:solidFill>
                  <a:schemeClr val="bg1">
                    <a:lumMod val="50000"/>
                  </a:schemeClr>
                </a:solidFill>
                <a:latin typeface="Abadi" panose="020B0604020104020204" pitchFamily="34" charset="0"/>
              </a:rPr>
              <a:t>Mosaics</a:t>
            </a:r>
            <a:r>
              <a:rPr lang="tr-TR" sz="2400" dirty="0">
                <a:solidFill>
                  <a:schemeClr val="bg1">
                    <a:lumMod val="50000"/>
                  </a:schemeClr>
                </a:solidFill>
                <a:latin typeface="Abadi" panose="020B0604020104020204" pitchFamily="34" charset="0"/>
              </a:rPr>
              <a:t> </a:t>
            </a:r>
            <a:r>
              <a:rPr lang="tr-TR" sz="2400" dirty="0" err="1">
                <a:solidFill>
                  <a:schemeClr val="bg1">
                    <a:lumMod val="50000"/>
                  </a:schemeClr>
                </a:solidFill>
                <a:latin typeface="Abadi" panose="020B0604020104020204" pitchFamily="34" charset="0"/>
              </a:rPr>
              <a:t>Pool</a:t>
            </a:r>
            <a:endParaRPr lang="tr-TR" sz="2400" dirty="0">
              <a:solidFill>
                <a:schemeClr val="bg1">
                  <a:lumMod val="50000"/>
                </a:schemeClr>
              </a:solidFill>
              <a:latin typeface="Abadi" panose="020B0604020104020204" pitchFamily="34" charset="0"/>
            </a:endParaRPr>
          </a:p>
          <a:p>
            <a:pPr algn="r"/>
            <a:r>
              <a:rPr lang="tr-TR" sz="2400" dirty="0">
                <a:solidFill>
                  <a:schemeClr val="bg1">
                    <a:lumMod val="50000"/>
                  </a:schemeClr>
                </a:solidFill>
                <a:latin typeface="Abadi" panose="020B0604020104020204" pitchFamily="34" charset="0"/>
              </a:rPr>
              <a:t>1.4 km</a:t>
            </a:r>
          </a:p>
          <a:p>
            <a:pPr algn="r"/>
            <a:r>
              <a:rPr lang="tr-TR" sz="2400" dirty="0">
                <a:solidFill>
                  <a:schemeClr val="bg1">
                    <a:lumMod val="50000"/>
                  </a:schemeClr>
                </a:solidFill>
                <a:latin typeface="Abadi" panose="020B0604020104020204" pitchFamily="34" charset="0"/>
              </a:rPr>
              <a:t>Plaj</a:t>
            </a:r>
          </a:p>
          <a:p>
            <a:pPr algn="r"/>
            <a:r>
              <a:rPr lang="tr-TR" sz="2400" dirty="0">
                <a:solidFill>
                  <a:schemeClr val="bg1">
                    <a:lumMod val="50000"/>
                  </a:schemeClr>
                </a:solidFill>
                <a:latin typeface="Abadi" panose="020B0604020104020204" pitchFamily="34" charset="0"/>
              </a:rPr>
              <a:t>Çıralı Plajı</a:t>
            </a:r>
          </a:p>
          <a:p>
            <a:pPr algn="r"/>
            <a:r>
              <a:rPr lang="tr-TR" sz="2400" dirty="0">
                <a:solidFill>
                  <a:schemeClr val="bg1">
                    <a:lumMod val="50000"/>
                  </a:schemeClr>
                </a:solidFill>
                <a:latin typeface="Abadi" panose="020B0604020104020204" pitchFamily="34" charset="0"/>
              </a:rPr>
              <a:t>1.6 km</a:t>
            </a:r>
          </a:p>
          <a:p>
            <a:pPr algn="r"/>
            <a:r>
              <a:rPr lang="tr-TR" sz="2400" dirty="0" err="1">
                <a:solidFill>
                  <a:schemeClr val="bg1">
                    <a:lumMod val="50000"/>
                  </a:schemeClr>
                </a:solidFill>
                <a:latin typeface="Abadi" panose="020B0604020104020204" pitchFamily="34" charset="0"/>
              </a:rPr>
              <a:t>Byzantian</a:t>
            </a:r>
            <a:r>
              <a:rPr lang="tr-TR" sz="2400" dirty="0">
                <a:solidFill>
                  <a:schemeClr val="bg1">
                    <a:lumMod val="50000"/>
                  </a:schemeClr>
                </a:solidFill>
                <a:latin typeface="Abadi" panose="020B0604020104020204" pitchFamily="34" charset="0"/>
              </a:rPr>
              <a:t> </a:t>
            </a:r>
            <a:r>
              <a:rPr lang="tr-TR" sz="2400" dirty="0" err="1">
                <a:solidFill>
                  <a:schemeClr val="bg1">
                    <a:lumMod val="50000"/>
                  </a:schemeClr>
                </a:solidFill>
                <a:latin typeface="Abadi" panose="020B0604020104020204" pitchFamily="34" charset="0"/>
              </a:rPr>
              <a:t>Church</a:t>
            </a:r>
            <a:endParaRPr lang="tr-TR" sz="2400" dirty="0">
              <a:solidFill>
                <a:schemeClr val="bg1">
                  <a:lumMod val="50000"/>
                </a:schemeClr>
              </a:solidFill>
              <a:latin typeface="Abadi" panose="020B0604020104020204" pitchFamily="34" charset="0"/>
            </a:endParaRPr>
          </a:p>
          <a:p>
            <a:pPr algn="r"/>
            <a:r>
              <a:rPr lang="tr-TR" sz="2400" dirty="0">
                <a:solidFill>
                  <a:schemeClr val="bg1">
                    <a:lumMod val="50000"/>
                  </a:schemeClr>
                </a:solidFill>
                <a:latin typeface="Abadi" panose="020B0604020104020204" pitchFamily="34" charset="0"/>
              </a:rPr>
              <a:t>2.9 km</a:t>
            </a:r>
          </a:p>
          <a:p>
            <a:pPr algn="r"/>
            <a:r>
              <a:rPr lang="tr-TR" sz="2400" dirty="0" err="1">
                <a:solidFill>
                  <a:schemeClr val="bg1">
                    <a:lumMod val="50000"/>
                  </a:schemeClr>
                </a:solidFill>
                <a:latin typeface="Abadi" panose="020B0604020104020204" pitchFamily="34" charset="0"/>
              </a:rPr>
              <a:t>Swing</a:t>
            </a:r>
            <a:r>
              <a:rPr lang="tr-TR" sz="2400" dirty="0">
                <a:solidFill>
                  <a:schemeClr val="bg1">
                    <a:lumMod val="50000"/>
                  </a:schemeClr>
                </a:solidFill>
                <a:latin typeface="Abadi" panose="020B0604020104020204" pitchFamily="34" charset="0"/>
              </a:rPr>
              <a:t> on </a:t>
            </a:r>
            <a:r>
              <a:rPr lang="tr-TR" sz="2400" dirty="0" err="1">
                <a:solidFill>
                  <a:schemeClr val="bg1">
                    <a:lumMod val="50000"/>
                  </a:schemeClr>
                </a:solidFill>
                <a:latin typeface="Abadi" panose="020B0604020104020204" pitchFamily="34" charset="0"/>
              </a:rPr>
              <a:t>the</a:t>
            </a:r>
            <a:r>
              <a:rPr lang="tr-TR" sz="2400" dirty="0">
                <a:solidFill>
                  <a:schemeClr val="bg1">
                    <a:lumMod val="50000"/>
                  </a:schemeClr>
                </a:solidFill>
                <a:latin typeface="Abadi" panose="020B0604020104020204" pitchFamily="34" charset="0"/>
              </a:rPr>
              <a:t> </a:t>
            </a:r>
            <a:r>
              <a:rPr lang="tr-TR" sz="2400" dirty="0" err="1">
                <a:solidFill>
                  <a:schemeClr val="bg1">
                    <a:lumMod val="50000"/>
                  </a:schemeClr>
                </a:solidFill>
                <a:latin typeface="Abadi" panose="020B0604020104020204" pitchFamily="34" charset="0"/>
              </a:rPr>
              <a:t>tree</a:t>
            </a:r>
            <a:endParaRPr lang="tr-TR" sz="2400" dirty="0">
              <a:solidFill>
                <a:schemeClr val="bg1">
                  <a:lumMod val="50000"/>
                </a:schemeClr>
              </a:solidFill>
              <a:latin typeface="Abadi" panose="020B0604020104020204" pitchFamily="34" charset="0"/>
            </a:endParaRPr>
          </a:p>
          <a:p>
            <a:pPr algn="r"/>
            <a:r>
              <a:rPr lang="tr-TR" sz="2400" dirty="0">
                <a:solidFill>
                  <a:schemeClr val="bg1">
                    <a:lumMod val="50000"/>
                  </a:schemeClr>
                </a:solidFill>
                <a:latin typeface="Abadi" panose="020B0604020104020204" pitchFamily="34" charset="0"/>
              </a:rPr>
              <a:t>2.8 km</a:t>
            </a:r>
          </a:p>
          <a:p>
            <a:pPr algn="r"/>
            <a:r>
              <a:rPr lang="tr-TR" sz="2400" dirty="0" err="1">
                <a:solidFill>
                  <a:schemeClr val="bg1">
                    <a:lumMod val="50000"/>
                  </a:schemeClr>
                </a:solidFill>
                <a:latin typeface="Abadi" panose="020B0604020104020204" pitchFamily="34" charset="0"/>
              </a:rPr>
              <a:t>Genevoise</a:t>
            </a:r>
            <a:r>
              <a:rPr lang="tr-TR" sz="2400" dirty="0">
                <a:solidFill>
                  <a:schemeClr val="bg1">
                    <a:lumMod val="50000"/>
                  </a:schemeClr>
                </a:solidFill>
                <a:latin typeface="Abadi" panose="020B0604020104020204" pitchFamily="34" charset="0"/>
              </a:rPr>
              <a:t> </a:t>
            </a:r>
            <a:r>
              <a:rPr lang="tr-TR" sz="2400" dirty="0" err="1">
                <a:solidFill>
                  <a:schemeClr val="bg1">
                    <a:lumMod val="50000"/>
                  </a:schemeClr>
                </a:solidFill>
                <a:latin typeface="Abadi" panose="020B0604020104020204" pitchFamily="34" charset="0"/>
              </a:rPr>
              <a:t>Castle</a:t>
            </a:r>
            <a:endParaRPr lang="tr-TR" sz="2400" dirty="0">
              <a:solidFill>
                <a:schemeClr val="bg1">
                  <a:lumMod val="50000"/>
                </a:schemeClr>
              </a:solidFill>
              <a:latin typeface="Abadi" panose="020B0604020104020204" pitchFamily="34" charset="0"/>
            </a:endParaRPr>
          </a:p>
          <a:p>
            <a:pPr algn="r"/>
            <a:r>
              <a:rPr lang="tr-TR" sz="2400" dirty="0">
                <a:solidFill>
                  <a:schemeClr val="bg1">
                    <a:lumMod val="50000"/>
                  </a:schemeClr>
                </a:solidFill>
                <a:latin typeface="Abadi" panose="020B0604020104020204" pitchFamily="34" charset="0"/>
              </a:rPr>
              <a:t>2.7 km</a:t>
            </a:r>
          </a:p>
          <a:p>
            <a:pPr algn="r"/>
            <a:r>
              <a:rPr lang="tr-TR" sz="2400" dirty="0">
                <a:solidFill>
                  <a:schemeClr val="bg1">
                    <a:lumMod val="50000"/>
                  </a:schemeClr>
                </a:solidFill>
                <a:latin typeface="Abadi" panose="020B0604020104020204" pitchFamily="34" charset="0"/>
              </a:rPr>
              <a:t>New </a:t>
            </a:r>
            <a:r>
              <a:rPr lang="tr-TR" sz="2400" dirty="0" err="1">
                <a:solidFill>
                  <a:schemeClr val="bg1">
                    <a:lumMod val="50000"/>
                  </a:schemeClr>
                </a:solidFill>
                <a:latin typeface="Abadi" panose="020B0604020104020204" pitchFamily="34" charset="0"/>
              </a:rPr>
              <a:t>Monastery</a:t>
            </a:r>
            <a:r>
              <a:rPr lang="tr-TR" sz="2400" dirty="0">
                <a:solidFill>
                  <a:schemeClr val="bg1">
                    <a:lumMod val="50000"/>
                  </a:schemeClr>
                </a:solidFill>
                <a:latin typeface="Abadi" panose="020B0604020104020204" pitchFamily="34" charset="0"/>
              </a:rPr>
              <a:t> of St. </a:t>
            </a:r>
            <a:r>
              <a:rPr lang="tr-TR" sz="2400" dirty="0" err="1">
                <a:solidFill>
                  <a:schemeClr val="bg1">
                    <a:lumMod val="50000"/>
                  </a:schemeClr>
                </a:solidFill>
                <a:latin typeface="Abadi" panose="020B0604020104020204" pitchFamily="34" charset="0"/>
              </a:rPr>
              <a:t>Dionysius</a:t>
            </a:r>
            <a:endParaRPr lang="tr-TR" sz="2400" dirty="0">
              <a:solidFill>
                <a:schemeClr val="bg1">
                  <a:lumMod val="50000"/>
                </a:schemeClr>
              </a:solidFill>
              <a:latin typeface="Abadi" panose="020B0604020104020204" pitchFamily="34" charset="0"/>
            </a:endParaRPr>
          </a:p>
          <a:p>
            <a:pPr algn="r"/>
            <a:r>
              <a:rPr lang="tr-TR" sz="2400" dirty="0">
                <a:solidFill>
                  <a:schemeClr val="bg1">
                    <a:lumMod val="50000"/>
                  </a:schemeClr>
                </a:solidFill>
                <a:latin typeface="Abadi" panose="020B0604020104020204" pitchFamily="34" charset="0"/>
              </a:rPr>
              <a:t>2.4 km</a:t>
            </a:r>
          </a:p>
          <a:p>
            <a:pPr algn="r"/>
            <a:r>
              <a:rPr lang="tr-TR" sz="2400" dirty="0" err="1">
                <a:solidFill>
                  <a:schemeClr val="bg1">
                    <a:lumMod val="50000"/>
                  </a:schemeClr>
                </a:solidFill>
                <a:latin typeface="Abadi" panose="020B0604020104020204" pitchFamily="34" charset="0"/>
              </a:rPr>
              <a:t>Arch</a:t>
            </a:r>
            <a:r>
              <a:rPr lang="tr-TR" sz="2400" dirty="0">
                <a:solidFill>
                  <a:schemeClr val="bg1">
                    <a:lumMod val="50000"/>
                  </a:schemeClr>
                </a:solidFill>
                <a:latin typeface="Abadi" panose="020B0604020104020204" pitchFamily="34" charset="0"/>
              </a:rPr>
              <a:t> </a:t>
            </a:r>
            <a:r>
              <a:rPr lang="tr-TR" sz="2400" dirty="0" err="1">
                <a:solidFill>
                  <a:schemeClr val="bg1">
                    <a:lumMod val="50000"/>
                  </a:schemeClr>
                </a:solidFill>
                <a:latin typeface="Abadi" panose="020B0604020104020204" pitchFamily="34" charset="0"/>
              </a:rPr>
              <a:t>crypt</a:t>
            </a:r>
            <a:endParaRPr lang="tr-TR" sz="2400" dirty="0">
              <a:solidFill>
                <a:schemeClr val="bg1">
                  <a:lumMod val="50000"/>
                </a:schemeClr>
              </a:solidFill>
              <a:latin typeface="Abadi" panose="020B0604020104020204" pitchFamily="34" charset="0"/>
            </a:endParaRPr>
          </a:p>
          <a:p>
            <a:pPr algn="r"/>
            <a:r>
              <a:rPr lang="tr-TR" sz="2400" dirty="0">
                <a:solidFill>
                  <a:schemeClr val="bg1">
                    <a:lumMod val="50000"/>
                  </a:schemeClr>
                </a:solidFill>
                <a:latin typeface="Abadi" panose="020B0604020104020204" pitchFamily="34" charset="0"/>
              </a:rPr>
              <a:t>2.3 km</a:t>
            </a:r>
          </a:p>
          <a:p>
            <a:pPr algn="r"/>
            <a:r>
              <a:rPr lang="tr-TR" sz="2400" dirty="0">
                <a:solidFill>
                  <a:schemeClr val="bg1">
                    <a:lumMod val="50000"/>
                  </a:schemeClr>
                </a:solidFill>
                <a:latin typeface="Abadi" panose="020B0604020104020204" pitchFamily="34" charset="0"/>
              </a:rPr>
              <a:t>Eğlence parkı</a:t>
            </a:r>
          </a:p>
          <a:p>
            <a:pPr algn="r"/>
            <a:r>
              <a:rPr lang="tr-TR" sz="2400" dirty="0">
                <a:solidFill>
                  <a:schemeClr val="bg1">
                    <a:lumMod val="50000"/>
                  </a:schemeClr>
                </a:solidFill>
                <a:latin typeface="Abadi" panose="020B0604020104020204" pitchFamily="34" charset="0"/>
              </a:rPr>
              <a:t>Olimpos Plajı</a:t>
            </a:r>
          </a:p>
          <a:p>
            <a:pPr algn="r"/>
            <a:r>
              <a:rPr lang="tr-TR" sz="2400" dirty="0">
                <a:solidFill>
                  <a:schemeClr val="bg1">
                    <a:lumMod val="50000"/>
                  </a:schemeClr>
                </a:solidFill>
                <a:latin typeface="Abadi" panose="020B0604020104020204" pitchFamily="34" charset="0"/>
              </a:rPr>
              <a:t>2.2 km</a:t>
            </a:r>
          </a:p>
          <a:p>
            <a:pPr algn="r"/>
            <a:r>
              <a:rPr lang="tr-TR" sz="2400" dirty="0">
                <a:solidFill>
                  <a:schemeClr val="bg1">
                    <a:lumMod val="50000"/>
                  </a:schemeClr>
                </a:solidFill>
                <a:latin typeface="Abadi" panose="020B0604020104020204" pitchFamily="34" charset="0"/>
              </a:rPr>
              <a:t>Şehir Suru</a:t>
            </a:r>
          </a:p>
          <a:p>
            <a:pPr algn="r"/>
            <a:r>
              <a:rPr lang="tr-TR" sz="2400" dirty="0">
                <a:solidFill>
                  <a:schemeClr val="bg1">
                    <a:lumMod val="50000"/>
                  </a:schemeClr>
                </a:solidFill>
                <a:latin typeface="Abadi" panose="020B0604020104020204" pitchFamily="34" charset="0"/>
              </a:rPr>
              <a:t>2.2 km</a:t>
            </a:r>
          </a:p>
          <a:p>
            <a:pPr algn="r"/>
            <a:r>
              <a:rPr lang="tr-TR" sz="2400" dirty="0" err="1">
                <a:solidFill>
                  <a:schemeClr val="bg1">
                    <a:lumMod val="50000"/>
                  </a:schemeClr>
                </a:solidFill>
                <a:latin typeface="Abadi" panose="020B0604020104020204" pitchFamily="34" charset="0"/>
              </a:rPr>
              <a:t>Sarcophagus</a:t>
            </a:r>
            <a:r>
              <a:rPr lang="tr-TR" sz="2400" dirty="0">
                <a:solidFill>
                  <a:schemeClr val="bg1">
                    <a:lumMod val="50000"/>
                  </a:schemeClr>
                </a:solidFill>
                <a:latin typeface="Abadi" panose="020B0604020104020204" pitchFamily="34" charset="0"/>
              </a:rPr>
              <a:t> of </a:t>
            </a:r>
            <a:r>
              <a:rPr lang="tr-TR" sz="2400" dirty="0" err="1">
                <a:solidFill>
                  <a:schemeClr val="bg1">
                    <a:lumMod val="50000"/>
                  </a:schemeClr>
                </a:solidFill>
                <a:latin typeface="Abadi" panose="020B0604020104020204" pitchFamily="34" charset="0"/>
              </a:rPr>
              <a:t>Alkestis</a:t>
            </a:r>
            <a:endParaRPr lang="tr-TR" sz="2400" dirty="0">
              <a:solidFill>
                <a:schemeClr val="bg1">
                  <a:lumMod val="50000"/>
                </a:schemeClr>
              </a:solidFill>
              <a:latin typeface="Abadi" panose="020B0604020104020204" pitchFamily="34" charset="0"/>
            </a:endParaRPr>
          </a:p>
          <a:p>
            <a:pPr algn="r"/>
            <a:r>
              <a:rPr lang="tr-TR" sz="2400" dirty="0">
                <a:solidFill>
                  <a:schemeClr val="bg1">
                    <a:lumMod val="50000"/>
                  </a:schemeClr>
                </a:solidFill>
                <a:latin typeface="Abadi" panose="020B0604020104020204" pitchFamily="34" charset="0"/>
              </a:rPr>
              <a:t>2.2 km</a:t>
            </a:r>
          </a:p>
          <a:p>
            <a:pPr algn="r"/>
            <a:r>
              <a:rPr lang="tr-TR" sz="2400" dirty="0">
                <a:solidFill>
                  <a:schemeClr val="bg1">
                    <a:lumMod val="50000"/>
                  </a:schemeClr>
                </a:solidFill>
                <a:latin typeface="Abadi" panose="020B0604020104020204" pitchFamily="34" charset="0"/>
              </a:rPr>
              <a:t>Anıtsal Mezar</a:t>
            </a:r>
          </a:p>
          <a:p>
            <a:pPr algn="r"/>
            <a:r>
              <a:rPr lang="tr-TR" sz="2400" dirty="0">
                <a:solidFill>
                  <a:schemeClr val="bg1">
                    <a:lumMod val="50000"/>
                  </a:schemeClr>
                </a:solidFill>
                <a:latin typeface="Abadi" panose="020B0604020104020204" pitchFamily="34" charset="0"/>
              </a:rPr>
              <a:t>2.2 km</a:t>
            </a:r>
          </a:p>
          <a:p>
            <a:pPr algn="r"/>
            <a:r>
              <a:rPr lang="tr-TR" sz="2400" dirty="0" err="1">
                <a:solidFill>
                  <a:schemeClr val="bg1">
                    <a:lumMod val="50000"/>
                  </a:schemeClr>
                </a:solidFill>
                <a:latin typeface="Abadi" panose="020B0604020104020204" pitchFamily="34" charset="0"/>
              </a:rPr>
              <a:t>Building</a:t>
            </a:r>
            <a:r>
              <a:rPr lang="tr-TR" sz="2400" dirty="0">
                <a:solidFill>
                  <a:schemeClr val="bg1">
                    <a:lumMod val="50000"/>
                  </a:schemeClr>
                </a:solidFill>
                <a:latin typeface="Abadi" panose="020B0604020104020204" pitchFamily="34" charset="0"/>
              </a:rPr>
              <a:t> </a:t>
            </a:r>
            <a:r>
              <a:rPr lang="tr-TR" sz="2400" dirty="0" err="1">
                <a:solidFill>
                  <a:schemeClr val="bg1">
                    <a:lumMod val="50000"/>
                  </a:schemeClr>
                </a:solidFill>
                <a:latin typeface="Abadi" panose="020B0604020104020204" pitchFamily="34" charset="0"/>
              </a:rPr>
              <a:t>with</a:t>
            </a:r>
            <a:r>
              <a:rPr lang="tr-TR" sz="2400" dirty="0">
                <a:solidFill>
                  <a:schemeClr val="bg1">
                    <a:lumMod val="50000"/>
                  </a:schemeClr>
                </a:solidFill>
                <a:latin typeface="Abadi" panose="020B0604020104020204" pitchFamily="34" charset="0"/>
              </a:rPr>
              <a:t> </a:t>
            </a:r>
            <a:r>
              <a:rPr lang="tr-TR" sz="2400" dirty="0" err="1">
                <a:solidFill>
                  <a:schemeClr val="bg1">
                    <a:lumMod val="50000"/>
                  </a:schemeClr>
                </a:solidFill>
                <a:latin typeface="Abadi" panose="020B0604020104020204" pitchFamily="34" charset="0"/>
              </a:rPr>
              <a:t>Mosaics</a:t>
            </a:r>
            <a:endParaRPr lang="tr-TR" sz="2400" dirty="0">
              <a:solidFill>
                <a:schemeClr val="bg1">
                  <a:lumMod val="50000"/>
                </a:schemeClr>
              </a:solidFill>
              <a:latin typeface="Abadi" panose="020B0604020104020204" pitchFamily="34" charset="0"/>
            </a:endParaRPr>
          </a:p>
          <a:p>
            <a:pPr algn="r"/>
            <a:r>
              <a:rPr lang="tr-TR" sz="2400" dirty="0">
                <a:solidFill>
                  <a:schemeClr val="bg1">
                    <a:lumMod val="50000"/>
                  </a:schemeClr>
                </a:solidFill>
                <a:latin typeface="Abadi" panose="020B0604020104020204" pitchFamily="34" charset="0"/>
              </a:rPr>
              <a:t>2.2 km</a:t>
            </a:r>
          </a:p>
          <a:p>
            <a:pPr algn="r"/>
            <a:r>
              <a:rPr lang="tr-TR" sz="2400" dirty="0" err="1">
                <a:solidFill>
                  <a:schemeClr val="bg1">
                    <a:lumMod val="50000"/>
                  </a:schemeClr>
                </a:solidFill>
                <a:latin typeface="Abadi" panose="020B0604020104020204" pitchFamily="34" charset="0"/>
              </a:rPr>
              <a:t>Antimachos'un</a:t>
            </a:r>
            <a:r>
              <a:rPr lang="tr-TR" sz="2400" dirty="0">
                <a:solidFill>
                  <a:schemeClr val="bg1">
                    <a:lumMod val="50000"/>
                  </a:schemeClr>
                </a:solidFill>
                <a:latin typeface="Abadi" panose="020B0604020104020204" pitchFamily="34" charset="0"/>
              </a:rPr>
              <a:t> Lahdi</a:t>
            </a:r>
          </a:p>
          <a:p>
            <a:pPr algn="r"/>
            <a:r>
              <a:rPr lang="tr-TR" sz="2400" dirty="0">
                <a:solidFill>
                  <a:schemeClr val="bg1">
                    <a:lumMod val="50000"/>
                  </a:schemeClr>
                </a:solidFill>
                <a:latin typeface="Abadi" panose="020B0604020104020204" pitchFamily="34" charset="0"/>
              </a:rPr>
              <a:t>2.2 km</a:t>
            </a:r>
          </a:p>
          <a:p>
            <a:pPr algn="r"/>
            <a:r>
              <a:rPr lang="tr-TR" sz="2400" dirty="0">
                <a:solidFill>
                  <a:schemeClr val="bg1">
                    <a:lumMod val="50000"/>
                  </a:schemeClr>
                </a:solidFill>
                <a:latin typeface="Abadi" panose="020B0604020104020204" pitchFamily="34" charset="0"/>
              </a:rPr>
              <a:t>Tiyatro</a:t>
            </a:r>
          </a:p>
          <a:p>
            <a:pPr algn="r"/>
            <a:r>
              <a:rPr lang="tr-TR" sz="2400" dirty="0">
                <a:solidFill>
                  <a:schemeClr val="bg1">
                    <a:lumMod val="50000"/>
                  </a:schemeClr>
                </a:solidFill>
                <a:latin typeface="Abadi" panose="020B0604020104020204" pitchFamily="34" charset="0"/>
              </a:rPr>
              <a:t>2.2 km</a:t>
            </a:r>
          </a:p>
          <a:p>
            <a:pPr algn="r"/>
            <a:r>
              <a:rPr lang="tr-TR" sz="2400" dirty="0">
                <a:solidFill>
                  <a:schemeClr val="bg1">
                    <a:lumMod val="50000"/>
                  </a:schemeClr>
                </a:solidFill>
                <a:latin typeface="Abadi" panose="020B0604020104020204" pitchFamily="34" charset="0"/>
              </a:rPr>
              <a:t>Bridge</a:t>
            </a:r>
          </a:p>
          <a:p>
            <a:pPr algn="r"/>
            <a:r>
              <a:rPr lang="tr-TR" sz="2400" dirty="0">
                <a:solidFill>
                  <a:schemeClr val="bg1">
                    <a:lumMod val="50000"/>
                  </a:schemeClr>
                </a:solidFill>
                <a:latin typeface="Abadi" panose="020B0604020104020204" pitchFamily="34" charset="0"/>
              </a:rPr>
              <a:t>2.2 km</a:t>
            </a:r>
          </a:p>
          <a:p>
            <a:pPr algn="r"/>
            <a:r>
              <a:rPr lang="tr-TR" sz="2400" dirty="0">
                <a:solidFill>
                  <a:schemeClr val="bg1">
                    <a:lumMod val="50000"/>
                  </a:schemeClr>
                </a:solidFill>
                <a:latin typeface="Abadi" panose="020B0604020104020204" pitchFamily="34" charset="0"/>
              </a:rPr>
              <a:t>Roma Tapınağı</a:t>
            </a:r>
          </a:p>
          <a:p>
            <a:pPr algn="r"/>
            <a:r>
              <a:rPr lang="tr-TR" sz="2400" dirty="0">
                <a:solidFill>
                  <a:schemeClr val="bg1">
                    <a:lumMod val="50000"/>
                  </a:schemeClr>
                </a:solidFill>
                <a:latin typeface="Abadi" panose="020B0604020104020204" pitchFamily="34" charset="0"/>
              </a:rPr>
              <a:t>2.2 km</a:t>
            </a:r>
          </a:p>
          <a:p>
            <a:pPr algn="r"/>
            <a:r>
              <a:rPr lang="tr-TR" sz="2400" dirty="0">
                <a:solidFill>
                  <a:schemeClr val="bg1">
                    <a:lumMod val="50000"/>
                  </a:schemeClr>
                </a:solidFill>
                <a:latin typeface="Abadi" panose="020B0604020104020204" pitchFamily="34" charset="0"/>
              </a:rPr>
              <a:t>Olympos </a:t>
            </a:r>
            <a:r>
              <a:rPr lang="tr-TR" sz="2400" dirty="0" err="1">
                <a:solidFill>
                  <a:schemeClr val="bg1">
                    <a:lumMod val="50000"/>
                  </a:schemeClr>
                </a:solidFill>
                <a:latin typeface="Abadi" panose="020B0604020104020204" pitchFamily="34" charset="0"/>
              </a:rPr>
              <a:t>necropolis</a:t>
            </a:r>
            <a:endParaRPr lang="tr-TR" sz="2400" dirty="0">
              <a:solidFill>
                <a:schemeClr val="bg1">
                  <a:lumMod val="50000"/>
                </a:schemeClr>
              </a:solidFill>
              <a:latin typeface="Abadi" panose="020B0604020104020204" pitchFamily="34" charset="0"/>
            </a:endParaRPr>
          </a:p>
          <a:p>
            <a:pPr algn="r"/>
            <a:r>
              <a:rPr lang="tr-TR" sz="2400" dirty="0">
                <a:solidFill>
                  <a:schemeClr val="bg1">
                    <a:lumMod val="50000"/>
                  </a:schemeClr>
                </a:solidFill>
                <a:latin typeface="Abadi" panose="020B0604020104020204" pitchFamily="34" charset="0"/>
              </a:rPr>
              <a:t>2.1 km</a:t>
            </a:r>
          </a:p>
          <a:p>
            <a:pPr algn="r"/>
            <a:r>
              <a:rPr lang="tr-TR" sz="2400" dirty="0" err="1">
                <a:solidFill>
                  <a:schemeClr val="bg1">
                    <a:lumMod val="50000"/>
                  </a:schemeClr>
                </a:solidFill>
                <a:latin typeface="Abadi" panose="020B0604020104020204" pitchFamily="34" charset="0"/>
              </a:rPr>
              <a:t>Opuntia</a:t>
            </a:r>
            <a:endParaRPr lang="tr-TR" sz="2400" dirty="0">
              <a:solidFill>
                <a:schemeClr val="bg1">
                  <a:lumMod val="50000"/>
                </a:schemeClr>
              </a:solidFill>
              <a:latin typeface="Abadi" panose="020B0604020104020204" pitchFamily="34" charset="0"/>
            </a:endParaRPr>
          </a:p>
          <a:p>
            <a:pPr algn="r"/>
            <a:r>
              <a:rPr lang="tr-TR" sz="2400" dirty="0">
                <a:solidFill>
                  <a:schemeClr val="bg1">
                    <a:lumMod val="50000"/>
                  </a:schemeClr>
                </a:solidFill>
                <a:latin typeface="Abadi" panose="020B0604020104020204" pitchFamily="34" charset="0"/>
              </a:rPr>
              <a:t>2.0 km</a:t>
            </a:r>
          </a:p>
          <a:p>
            <a:pPr algn="r"/>
            <a:r>
              <a:rPr lang="tr-TR" sz="2400" dirty="0">
                <a:solidFill>
                  <a:schemeClr val="bg1">
                    <a:lumMod val="50000"/>
                  </a:schemeClr>
                </a:solidFill>
                <a:latin typeface="Abadi" panose="020B0604020104020204" pitchFamily="34" charset="0"/>
              </a:rPr>
              <a:t>Olimpos Antik Kenti</a:t>
            </a:r>
          </a:p>
          <a:p>
            <a:pPr algn="r"/>
            <a:r>
              <a:rPr lang="tr-TR" sz="2400" dirty="0">
                <a:solidFill>
                  <a:schemeClr val="bg1">
                    <a:lumMod val="50000"/>
                  </a:schemeClr>
                </a:solidFill>
                <a:latin typeface="Abadi" panose="020B0604020104020204" pitchFamily="34" charset="0"/>
              </a:rPr>
              <a:t>2.1 km</a:t>
            </a:r>
          </a:p>
          <a:p>
            <a:pPr algn="r"/>
            <a:r>
              <a:rPr lang="tr-TR" sz="2400" dirty="0">
                <a:solidFill>
                  <a:schemeClr val="bg1">
                    <a:lumMod val="50000"/>
                  </a:schemeClr>
                </a:solidFill>
                <a:latin typeface="Abadi" panose="020B0604020104020204" pitchFamily="34" charset="0"/>
              </a:rPr>
              <a:t>Yıkıntı</a:t>
            </a:r>
          </a:p>
          <a:p>
            <a:pPr algn="r"/>
            <a:r>
              <a:rPr lang="tr-TR" sz="2400" dirty="0">
                <a:solidFill>
                  <a:schemeClr val="bg1">
                    <a:lumMod val="50000"/>
                  </a:schemeClr>
                </a:solidFill>
                <a:latin typeface="Abadi" panose="020B0604020104020204" pitchFamily="34" charset="0"/>
              </a:rPr>
              <a:t>Olimpos Harabeleri</a:t>
            </a:r>
          </a:p>
          <a:p>
            <a:pPr algn="r"/>
            <a:r>
              <a:rPr lang="tr-TR" sz="2400" dirty="0">
                <a:solidFill>
                  <a:schemeClr val="bg1">
                    <a:lumMod val="50000"/>
                  </a:schemeClr>
                </a:solidFill>
                <a:latin typeface="Abadi" panose="020B0604020104020204" pitchFamily="34" charset="0"/>
              </a:rPr>
              <a:t>2.2 km</a:t>
            </a:r>
          </a:p>
          <a:p>
            <a:pPr algn="r"/>
            <a:r>
              <a:rPr lang="tr-TR" sz="2400" dirty="0" err="1">
                <a:solidFill>
                  <a:schemeClr val="bg1">
                    <a:lumMod val="50000"/>
                  </a:schemeClr>
                </a:solidFill>
                <a:latin typeface="Abadi" panose="020B0604020104020204" pitchFamily="34" charset="0"/>
              </a:rPr>
              <a:t>Ruins</a:t>
            </a:r>
            <a:endParaRPr lang="tr-TR" sz="2400" dirty="0">
              <a:solidFill>
                <a:schemeClr val="bg1">
                  <a:lumMod val="50000"/>
                </a:schemeClr>
              </a:solidFill>
              <a:latin typeface="Abadi" panose="020B0604020104020204" pitchFamily="34" charset="0"/>
            </a:endParaRPr>
          </a:p>
          <a:p>
            <a:pPr algn="r"/>
            <a:r>
              <a:rPr lang="tr-TR" sz="2400" dirty="0">
                <a:solidFill>
                  <a:schemeClr val="bg1">
                    <a:lumMod val="50000"/>
                  </a:schemeClr>
                </a:solidFill>
                <a:latin typeface="Abadi" panose="020B0604020104020204" pitchFamily="34" charset="0"/>
              </a:rPr>
              <a:t>3.2 km</a:t>
            </a:r>
          </a:p>
          <a:p>
            <a:pPr algn="r"/>
            <a:r>
              <a:rPr lang="tr-TR" sz="2400" dirty="0" err="1">
                <a:solidFill>
                  <a:schemeClr val="bg1">
                    <a:lumMod val="50000"/>
                  </a:schemeClr>
                </a:solidFill>
                <a:latin typeface="Abadi" panose="020B0604020104020204" pitchFamily="34" charset="0"/>
              </a:rPr>
              <a:t>View</a:t>
            </a:r>
            <a:r>
              <a:rPr lang="tr-TR" sz="2400" dirty="0">
                <a:solidFill>
                  <a:schemeClr val="bg1">
                    <a:lumMod val="50000"/>
                  </a:schemeClr>
                </a:solidFill>
                <a:latin typeface="Abadi" panose="020B0604020104020204" pitchFamily="34" charset="0"/>
              </a:rPr>
              <a:t> </a:t>
            </a:r>
            <a:r>
              <a:rPr lang="tr-TR" sz="2400" dirty="0" err="1">
                <a:solidFill>
                  <a:schemeClr val="bg1">
                    <a:lumMod val="50000"/>
                  </a:schemeClr>
                </a:solidFill>
                <a:latin typeface="Abadi" panose="020B0604020104020204" pitchFamily="34" charset="0"/>
              </a:rPr>
              <a:t>to</a:t>
            </a:r>
            <a:r>
              <a:rPr lang="tr-TR" sz="2400" dirty="0">
                <a:solidFill>
                  <a:schemeClr val="bg1">
                    <a:lumMod val="50000"/>
                  </a:schemeClr>
                </a:solidFill>
                <a:latin typeface="Abadi" panose="020B0604020104020204" pitchFamily="34" charset="0"/>
              </a:rPr>
              <a:t> </a:t>
            </a:r>
            <a:r>
              <a:rPr lang="tr-TR" sz="2400" dirty="0" err="1">
                <a:solidFill>
                  <a:schemeClr val="bg1">
                    <a:lumMod val="50000"/>
                  </a:schemeClr>
                </a:solidFill>
                <a:latin typeface="Abadi" panose="020B0604020104020204" pitchFamily="34" charset="0"/>
              </a:rPr>
              <a:t>Chirali</a:t>
            </a:r>
            <a:endParaRPr lang="tr-TR" sz="2400" dirty="0">
              <a:solidFill>
                <a:schemeClr val="bg1">
                  <a:lumMod val="50000"/>
                </a:schemeClr>
              </a:solidFill>
              <a:latin typeface="Abadi" panose="020B0604020104020204" pitchFamily="34" charset="0"/>
            </a:endParaRPr>
          </a:p>
          <a:p>
            <a:pPr algn="r"/>
            <a:r>
              <a:rPr lang="tr-TR" sz="2400" dirty="0">
                <a:solidFill>
                  <a:schemeClr val="bg1">
                    <a:lumMod val="50000"/>
                  </a:schemeClr>
                </a:solidFill>
                <a:latin typeface="Abadi" panose="020B0604020104020204" pitchFamily="34" charset="0"/>
              </a:rPr>
              <a:t>3.2 km</a:t>
            </a:r>
          </a:p>
          <a:p>
            <a:pPr algn="r"/>
            <a:r>
              <a:rPr lang="tr-TR" sz="2400" dirty="0" err="1">
                <a:solidFill>
                  <a:schemeClr val="bg1">
                    <a:lumMod val="50000"/>
                  </a:schemeClr>
                </a:solidFill>
                <a:latin typeface="Abadi" panose="020B0604020104020204" pitchFamily="34" charset="0"/>
              </a:rPr>
              <a:t>Tunnel</a:t>
            </a:r>
            <a:endParaRPr lang="tr-TR" sz="2400" dirty="0">
              <a:solidFill>
                <a:schemeClr val="bg1">
                  <a:lumMod val="50000"/>
                </a:schemeClr>
              </a:solidFill>
              <a:latin typeface="Abadi" panose="020B0604020104020204" pitchFamily="34" charset="0"/>
            </a:endParaRPr>
          </a:p>
          <a:p>
            <a:pPr algn="r"/>
            <a:r>
              <a:rPr lang="tr-TR" sz="2400" dirty="0">
                <a:solidFill>
                  <a:schemeClr val="bg1">
                    <a:lumMod val="50000"/>
                  </a:schemeClr>
                </a:solidFill>
                <a:latin typeface="Abadi" panose="020B0604020104020204" pitchFamily="34" charset="0"/>
              </a:rPr>
              <a:t>3.1 km</a:t>
            </a:r>
          </a:p>
          <a:p>
            <a:pPr algn="r"/>
            <a:r>
              <a:rPr lang="tr-TR" sz="2400" dirty="0">
                <a:solidFill>
                  <a:schemeClr val="bg1">
                    <a:lumMod val="50000"/>
                  </a:schemeClr>
                </a:solidFill>
                <a:latin typeface="Abadi" panose="020B0604020104020204" pitchFamily="34" charset="0"/>
              </a:rPr>
              <a:t>Eski Traktör</a:t>
            </a:r>
          </a:p>
          <a:p>
            <a:pPr algn="r"/>
            <a:r>
              <a:rPr lang="tr-TR" sz="2400" dirty="0">
                <a:solidFill>
                  <a:schemeClr val="bg1">
                    <a:lumMod val="50000"/>
                  </a:schemeClr>
                </a:solidFill>
                <a:latin typeface="Abadi" panose="020B0604020104020204" pitchFamily="34" charset="0"/>
              </a:rPr>
              <a:t>3.0 km</a:t>
            </a:r>
          </a:p>
          <a:p>
            <a:pPr algn="r"/>
            <a:r>
              <a:rPr lang="tr-TR" sz="2400" dirty="0">
                <a:solidFill>
                  <a:schemeClr val="bg1">
                    <a:lumMod val="50000"/>
                  </a:schemeClr>
                </a:solidFill>
                <a:latin typeface="Abadi" panose="020B0604020104020204" pitchFamily="34" charset="0"/>
              </a:rPr>
              <a:t>Maden Harabeleri</a:t>
            </a:r>
          </a:p>
          <a:p>
            <a:pPr algn="r"/>
            <a:r>
              <a:rPr lang="tr-TR" sz="2400" dirty="0">
                <a:solidFill>
                  <a:schemeClr val="bg1">
                    <a:lumMod val="50000"/>
                  </a:schemeClr>
                </a:solidFill>
                <a:latin typeface="Abadi" panose="020B0604020104020204" pitchFamily="34" charset="0"/>
              </a:rPr>
              <a:t>3.0 km</a:t>
            </a:r>
          </a:p>
          <a:p>
            <a:pPr algn="r"/>
            <a:r>
              <a:rPr lang="tr-TR" sz="2400" dirty="0">
                <a:solidFill>
                  <a:schemeClr val="bg1">
                    <a:lumMod val="50000"/>
                  </a:schemeClr>
                </a:solidFill>
                <a:latin typeface="Abadi" panose="020B0604020104020204" pitchFamily="34" charset="0"/>
              </a:rPr>
              <a:t>Yanartaş</a:t>
            </a:r>
          </a:p>
          <a:p>
            <a:pPr algn="r"/>
            <a:r>
              <a:rPr lang="tr-TR" sz="2400" dirty="0">
                <a:solidFill>
                  <a:schemeClr val="bg1">
                    <a:lumMod val="50000"/>
                  </a:schemeClr>
                </a:solidFill>
                <a:latin typeface="Abadi" panose="020B0604020104020204" pitchFamily="34" charset="0"/>
              </a:rPr>
              <a:t>3.0 km</a:t>
            </a:r>
          </a:p>
          <a:p>
            <a:pPr algn="r"/>
            <a:r>
              <a:rPr lang="tr-TR" sz="2400" dirty="0">
                <a:solidFill>
                  <a:schemeClr val="bg1">
                    <a:lumMod val="50000"/>
                  </a:schemeClr>
                </a:solidFill>
                <a:latin typeface="Abadi" panose="020B0604020104020204" pitchFamily="34" charset="0"/>
              </a:rPr>
              <a:t>Yanartaş</a:t>
            </a:r>
          </a:p>
          <a:p>
            <a:pPr algn="r"/>
            <a:r>
              <a:rPr lang="tr-TR" sz="2400" dirty="0">
                <a:solidFill>
                  <a:schemeClr val="bg1">
                    <a:lumMod val="50000"/>
                  </a:schemeClr>
                </a:solidFill>
                <a:latin typeface="Abadi" panose="020B0604020104020204" pitchFamily="34" charset="0"/>
              </a:rPr>
              <a:t>3.2 km</a:t>
            </a:r>
          </a:p>
          <a:p>
            <a:pPr algn="r"/>
            <a:r>
              <a:rPr lang="tr-TR" sz="2400" dirty="0">
                <a:solidFill>
                  <a:schemeClr val="bg1">
                    <a:lumMod val="50000"/>
                  </a:schemeClr>
                </a:solidFill>
                <a:latin typeface="Abadi" panose="020B0604020104020204" pitchFamily="34" charset="0"/>
              </a:rPr>
              <a:t>Yanartaş</a:t>
            </a:r>
          </a:p>
          <a:p>
            <a:pPr algn="r"/>
            <a:r>
              <a:rPr lang="tr-TR" sz="2400" dirty="0">
                <a:solidFill>
                  <a:schemeClr val="bg1">
                    <a:lumMod val="50000"/>
                  </a:schemeClr>
                </a:solidFill>
                <a:latin typeface="Abadi" panose="020B0604020104020204" pitchFamily="34" charset="0"/>
              </a:rPr>
              <a:t>3.5 km</a:t>
            </a:r>
          </a:p>
        </p:txBody>
      </p:sp>
      <p:sp>
        <p:nvSpPr>
          <p:cNvPr id="4" name="Metin kutusu 3">
            <a:extLst>
              <a:ext uri="{FF2B5EF4-FFF2-40B4-BE49-F238E27FC236}">
                <a16:creationId xmlns:a16="http://schemas.microsoft.com/office/drawing/2014/main" id="{543A8845-21D3-C439-4834-8E72BC51F33C}"/>
              </a:ext>
            </a:extLst>
          </p:cNvPr>
          <p:cNvSpPr txBox="1"/>
          <p:nvPr/>
        </p:nvSpPr>
        <p:spPr>
          <a:xfrm>
            <a:off x="2032288" y="18150555"/>
            <a:ext cx="29899233" cy="581827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11800" b="1" kern="1200" dirty="0">
                <a:solidFill>
                  <a:schemeClr val="bg1">
                    <a:lumMod val="50000"/>
                  </a:schemeClr>
                </a:solidFill>
                <a:latin typeface="Abadi" panose="020B0604020104020204" pitchFamily="34" charset="0"/>
                <a:ea typeface="+mj-ea"/>
                <a:cs typeface="+mj-cs"/>
              </a:rPr>
              <a:t>SİMGE YERLERE UZAKLIĞIMIZ</a:t>
            </a:r>
          </a:p>
          <a:p>
            <a:pPr algn="ctr">
              <a:lnSpc>
                <a:spcPct val="90000"/>
              </a:lnSpc>
              <a:spcBef>
                <a:spcPct val="0"/>
              </a:spcBef>
              <a:spcAft>
                <a:spcPts val="600"/>
              </a:spcAft>
            </a:pPr>
            <a:endParaRPr lang="en-US" sz="11800" kern="1200" dirty="0">
              <a:solidFill>
                <a:schemeClr val="bg1">
                  <a:lumMod val="50000"/>
                </a:schemeClr>
              </a:solidFill>
              <a:latin typeface="Abadi" panose="020B0604020104020204" pitchFamily="34" charset="0"/>
              <a:ea typeface="+mj-ea"/>
              <a:cs typeface="+mj-cs"/>
            </a:endParaRPr>
          </a:p>
        </p:txBody>
      </p:sp>
      <p:pic>
        <p:nvPicPr>
          <p:cNvPr id="9" name="Graphic 11" descr="İşaretleyici">
            <a:extLst>
              <a:ext uri="{FF2B5EF4-FFF2-40B4-BE49-F238E27FC236}">
                <a16:creationId xmlns:a16="http://schemas.microsoft.com/office/drawing/2014/main" id="{87A787B9-F1ED-BBAE-C4E2-7D9FA44F7C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5505" y="1560749"/>
            <a:ext cx="9452298" cy="9452298"/>
          </a:xfrm>
          <a:prstGeom prst="rect">
            <a:avLst/>
          </a:prstGeom>
        </p:spPr>
      </p:pic>
      <p:pic>
        <p:nvPicPr>
          <p:cNvPr id="12" name="Resim 11">
            <a:extLst>
              <a:ext uri="{FF2B5EF4-FFF2-40B4-BE49-F238E27FC236}">
                <a16:creationId xmlns:a16="http://schemas.microsoft.com/office/drawing/2014/main" id="{E076130C-0E70-B870-A41B-1930623262B9}"/>
              </a:ext>
            </a:extLst>
          </p:cNvPr>
          <p:cNvPicPr>
            <a:picLocks noChangeAspect="1"/>
          </p:cNvPicPr>
          <p:nvPr/>
        </p:nvPicPr>
        <p:blipFill>
          <a:blip r:embed="rId5"/>
          <a:stretch>
            <a:fillRect/>
          </a:stretch>
        </p:blipFill>
        <p:spPr>
          <a:xfrm>
            <a:off x="3023372" y="5771418"/>
            <a:ext cx="2454543" cy="185950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339711"/>
            <a:ext cx="33413700" cy="2539055"/>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6B4D114C-F47F-3DF3-3D24-BC5CA9736016}"/>
              </a:ext>
            </a:extLst>
          </p:cNvPr>
          <p:cNvSpPr txBox="1"/>
          <p:nvPr/>
        </p:nvSpPr>
        <p:spPr>
          <a:xfrm>
            <a:off x="16706850" y="19215151"/>
            <a:ext cx="14706933" cy="2567616"/>
          </a:xfrm>
          <a:prstGeom prst="rect">
            <a:avLst/>
          </a:prstGeom>
        </p:spPr>
        <p:txBody>
          <a:bodyPr vert="horz" lIns="91440" tIns="45720" rIns="91440" bIns="45720" rtlCol="0" anchor="ctr">
            <a:normAutofit/>
          </a:bodyPr>
          <a:lstStyle/>
          <a:p>
            <a:pPr marR="174625" algn="ctr">
              <a:lnSpc>
                <a:spcPct val="90000"/>
              </a:lnSpc>
              <a:spcBef>
                <a:spcPct val="0"/>
              </a:spcBef>
              <a:spcAft>
                <a:spcPts val="800"/>
              </a:spcAft>
            </a:pPr>
            <a:r>
              <a:rPr lang="tr-TR" sz="8000" b="1" dirty="0">
                <a:solidFill>
                  <a:schemeClr val="bg1">
                    <a:lumMod val="50000"/>
                  </a:schemeClr>
                </a:solidFill>
                <a:effectLst/>
                <a:latin typeface="Abadi" panose="020B0604020104020204" pitchFamily="34" charset="0"/>
                <a:ea typeface="+mj-ea"/>
                <a:cs typeface="+mj-cs"/>
              </a:rPr>
              <a:t>OTEL ERİŞİLEBİLİRLİĞİ</a:t>
            </a:r>
          </a:p>
          <a:p>
            <a:pPr marR="174625" algn="ctr">
              <a:lnSpc>
                <a:spcPct val="90000"/>
              </a:lnSpc>
              <a:spcBef>
                <a:spcPct val="0"/>
              </a:spcBef>
              <a:spcAft>
                <a:spcPts val="800"/>
              </a:spcAft>
            </a:pPr>
            <a:r>
              <a:rPr lang="en-US" sz="8000" b="1" u="sng" dirty="0" err="1">
                <a:solidFill>
                  <a:schemeClr val="bg1">
                    <a:lumMod val="50000"/>
                  </a:schemeClr>
                </a:solidFill>
                <a:effectLst/>
                <a:latin typeface="Abadi" panose="020B0604020104020204" pitchFamily="34" charset="0"/>
                <a:ea typeface="+mj-ea"/>
                <a:cs typeface="+mj-cs"/>
              </a:rPr>
              <a:t>Engellilere</a:t>
            </a:r>
            <a:r>
              <a:rPr lang="en-US" sz="8000" b="1" u="sng" dirty="0">
                <a:solidFill>
                  <a:schemeClr val="bg1">
                    <a:lumMod val="50000"/>
                  </a:schemeClr>
                </a:solidFill>
                <a:effectLst/>
                <a:latin typeface="Abadi" panose="020B0604020104020204" pitchFamily="34" charset="0"/>
                <a:ea typeface="+mj-ea"/>
                <a:cs typeface="+mj-cs"/>
              </a:rPr>
              <a:t> </a:t>
            </a:r>
            <a:r>
              <a:rPr lang="en-US" sz="8000" b="1" u="sng" dirty="0" err="1">
                <a:solidFill>
                  <a:schemeClr val="bg1">
                    <a:lumMod val="50000"/>
                  </a:schemeClr>
                </a:solidFill>
                <a:effectLst/>
                <a:latin typeface="Abadi" panose="020B0604020104020204" pitchFamily="34" charset="0"/>
                <a:ea typeface="+mj-ea"/>
                <a:cs typeface="+mj-cs"/>
              </a:rPr>
              <a:t>yönelik</a:t>
            </a:r>
            <a:r>
              <a:rPr lang="en-US" sz="8000" b="1" u="sng" dirty="0">
                <a:solidFill>
                  <a:schemeClr val="bg1">
                    <a:lumMod val="50000"/>
                  </a:schemeClr>
                </a:solidFill>
                <a:effectLst/>
                <a:latin typeface="Abadi" panose="020B0604020104020204" pitchFamily="34" charset="0"/>
                <a:ea typeface="+mj-ea"/>
                <a:cs typeface="+mj-cs"/>
              </a:rPr>
              <a:t> </a:t>
            </a:r>
            <a:r>
              <a:rPr lang="en-US" sz="8000" b="1" u="sng" dirty="0" err="1">
                <a:solidFill>
                  <a:schemeClr val="bg1">
                    <a:lumMod val="50000"/>
                  </a:schemeClr>
                </a:solidFill>
                <a:effectLst/>
                <a:latin typeface="Abadi" panose="020B0604020104020204" pitchFamily="34" charset="0"/>
                <a:ea typeface="+mj-ea"/>
                <a:cs typeface="+mj-cs"/>
              </a:rPr>
              <a:t>özellikler</a:t>
            </a:r>
            <a:endParaRPr lang="en-US" sz="8000" b="1" u="sng" dirty="0">
              <a:solidFill>
                <a:schemeClr val="bg1">
                  <a:lumMod val="50000"/>
                </a:schemeClr>
              </a:solidFill>
              <a:effectLst/>
              <a:latin typeface="Abadi" panose="020B0604020104020204" pitchFamily="34" charset="0"/>
              <a:ea typeface="+mj-ea"/>
              <a:cs typeface="+mj-cs"/>
            </a:endParaRPr>
          </a:p>
          <a:p>
            <a:pPr marR="174625" algn="ctr">
              <a:lnSpc>
                <a:spcPct val="90000"/>
              </a:lnSpc>
              <a:spcBef>
                <a:spcPct val="0"/>
              </a:spcBef>
              <a:spcAft>
                <a:spcPts val="800"/>
              </a:spcAft>
            </a:pPr>
            <a:endParaRPr lang="en-US" sz="8000" dirty="0">
              <a:solidFill>
                <a:schemeClr val="bg1">
                  <a:lumMod val="50000"/>
                </a:schemeClr>
              </a:solidFill>
              <a:effectLst/>
              <a:latin typeface="Abadi" panose="020B0604020104020204" pitchFamily="34" charset="0"/>
              <a:ea typeface="+mj-ea"/>
              <a:cs typeface="+mj-cs"/>
            </a:endParaRPr>
          </a:p>
        </p:txBody>
      </p:sp>
      <p:cxnSp>
        <p:nvCxnSpPr>
          <p:cNvPr id="35" name="Straight Connector 3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8070280"/>
            <a:ext cx="334137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1148198"/>
            <a:ext cx="334137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Metin kutusu 4">
            <a:extLst>
              <a:ext uri="{FF2B5EF4-FFF2-40B4-BE49-F238E27FC236}">
                <a16:creationId xmlns:a16="http://schemas.microsoft.com/office/drawing/2014/main" id="{2B819DB4-03ED-F319-76BA-AD1E1D6D85D5}"/>
              </a:ext>
            </a:extLst>
          </p:cNvPr>
          <p:cNvSpPr txBox="1"/>
          <p:nvPr/>
        </p:nvSpPr>
        <p:spPr>
          <a:xfrm>
            <a:off x="3907988" y="16901207"/>
            <a:ext cx="14706933" cy="5416060"/>
          </a:xfrm>
          <a:prstGeom prst="rect">
            <a:avLst/>
          </a:prstGeom>
        </p:spPr>
        <p:txBody>
          <a:bodyPr vert="horz" lIns="91440" tIns="45720" rIns="91440" bIns="45720" rtlCol="0" anchor="ctr">
            <a:normAutofit/>
          </a:bodyPr>
          <a:lstStyle/>
          <a:p>
            <a:pPr marL="685800" marR="174625" indent="-685800" algn="just">
              <a:lnSpc>
                <a:spcPct val="90000"/>
              </a:lnSpc>
              <a:spcBef>
                <a:spcPct val="0"/>
              </a:spcBef>
              <a:spcAft>
                <a:spcPts val="800"/>
              </a:spcAft>
              <a:buFont typeface="Wingdings" panose="05000000000000000000" pitchFamily="2" charset="2"/>
              <a:buChar char="§"/>
            </a:pPr>
            <a:r>
              <a:rPr lang="tr-TR" sz="6600" dirty="0">
                <a:solidFill>
                  <a:schemeClr val="bg1">
                    <a:lumMod val="50000"/>
                  </a:schemeClr>
                </a:solidFill>
                <a:latin typeface="Abadi" panose="020B0604020104020204" pitchFamily="34" charset="0"/>
                <a:ea typeface="+mj-ea"/>
                <a:cs typeface="+mj-cs"/>
              </a:rPr>
              <a:t>Genel Alan Engelli Tuvaleti</a:t>
            </a:r>
          </a:p>
          <a:p>
            <a:pPr marL="685800" marR="174625" indent="-685800" algn="just">
              <a:lnSpc>
                <a:spcPct val="90000"/>
              </a:lnSpc>
              <a:spcBef>
                <a:spcPct val="0"/>
              </a:spcBef>
              <a:spcAft>
                <a:spcPts val="800"/>
              </a:spcAft>
              <a:buFont typeface="Wingdings" panose="05000000000000000000" pitchFamily="2" charset="2"/>
              <a:buChar char="§"/>
            </a:pPr>
            <a:r>
              <a:rPr lang="tr-TR" sz="6600" dirty="0">
                <a:solidFill>
                  <a:schemeClr val="bg1">
                    <a:lumMod val="50000"/>
                  </a:schemeClr>
                </a:solidFill>
                <a:effectLst/>
                <a:latin typeface="Abadi" panose="020B0604020104020204" pitchFamily="34" charset="0"/>
                <a:ea typeface="+mj-ea"/>
                <a:cs typeface="+mj-cs"/>
              </a:rPr>
              <a:t>Engelli Ra</a:t>
            </a:r>
            <a:r>
              <a:rPr lang="tr-TR" sz="6600" dirty="0">
                <a:solidFill>
                  <a:schemeClr val="bg1">
                    <a:lumMod val="50000"/>
                  </a:schemeClr>
                </a:solidFill>
                <a:latin typeface="Abadi" panose="020B0604020104020204" pitchFamily="34" charset="0"/>
                <a:ea typeface="+mj-ea"/>
                <a:cs typeface="+mj-cs"/>
              </a:rPr>
              <a:t>mpası</a:t>
            </a:r>
          </a:p>
          <a:p>
            <a:pPr marL="685800" marR="174625" indent="-685800" algn="just">
              <a:lnSpc>
                <a:spcPct val="90000"/>
              </a:lnSpc>
              <a:spcBef>
                <a:spcPct val="0"/>
              </a:spcBef>
              <a:spcAft>
                <a:spcPts val="800"/>
              </a:spcAft>
              <a:buFont typeface="Wingdings" panose="05000000000000000000" pitchFamily="2" charset="2"/>
              <a:buChar char="§"/>
            </a:pPr>
            <a:r>
              <a:rPr lang="tr-TR" sz="6600" dirty="0">
                <a:solidFill>
                  <a:schemeClr val="bg1">
                    <a:lumMod val="50000"/>
                  </a:schemeClr>
                </a:solidFill>
                <a:effectLst/>
                <a:latin typeface="Abadi" panose="020B0604020104020204" pitchFamily="34" charset="0"/>
                <a:ea typeface="+mj-ea"/>
                <a:cs typeface="+mj-cs"/>
              </a:rPr>
              <a:t>Engelli Park Yeri</a:t>
            </a:r>
          </a:p>
          <a:p>
            <a:pPr marL="685800" marR="174625" indent="-685800" algn="just">
              <a:lnSpc>
                <a:spcPct val="90000"/>
              </a:lnSpc>
              <a:spcBef>
                <a:spcPct val="0"/>
              </a:spcBef>
              <a:spcAft>
                <a:spcPts val="800"/>
              </a:spcAft>
              <a:buFont typeface="Wingdings" panose="05000000000000000000" pitchFamily="2" charset="2"/>
              <a:buChar char="§"/>
            </a:pPr>
            <a:r>
              <a:rPr lang="tr-TR" sz="6600" dirty="0">
                <a:solidFill>
                  <a:schemeClr val="bg1">
                    <a:lumMod val="50000"/>
                  </a:schemeClr>
                </a:solidFill>
                <a:latin typeface="Abadi" panose="020B0604020104020204" pitchFamily="34" charset="0"/>
                <a:ea typeface="+mj-ea"/>
                <a:cs typeface="+mj-cs"/>
              </a:rPr>
              <a:t>Uygun Zemin</a:t>
            </a:r>
            <a:endParaRPr lang="en-US" sz="6600" dirty="0">
              <a:solidFill>
                <a:schemeClr val="bg1">
                  <a:lumMod val="50000"/>
                </a:schemeClr>
              </a:solidFill>
              <a:effectLst/>
              <a:latin typeface="Abadi" panose="020B0604020104020204" pitchFamily="34" charset="0"/>
              <a:ea typeface="+mj-ea"/>
              <a:cs typeface="+mj-cs"/>
            </a:endParaRPr>
          </a:p>
        </p:txBody>
      </p:sp>
      <p:cxnSp>
        <p:nvCxnSpPr>
          <p:cNvPr id="8" name="Düz Bağlayıcı 7">
            <a:extLst>
              <a:ext uri="{FF2B5EF4-FFF2-40B4-BE49-F238E27FC236}">
                <a16:creationId xmlns:a16="http://schemas.microsoft.com/office/drawing/2014/main" id="{D6FD0F53-A7A3-F685-1376-CF667384BDD0}"/>
              </a:ext>
            </a:extLst>
          </p:cNvPr>
          <p:cNvCxnSpPr>
            <a:cxnSpLocks/>
          </p:cNvCxnSpPr>
          <p:nvPr/>
        </p:nvCxnSpPr>
        <p:spPr>
          <a:xfrm>
            <a:off x="17092246" y="18700716"/>
            <a:ext cx="0" cy="181704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4" name="Resim 3" descr="yer, dış mekan, bitki, kalas döşemek, payanda içeren bir resim&#10;&#10;Açıklama otomatik olarak oluşturuldu">
            <a:extLst>
              <a:ext uri="{FF2B5EF4-FFF2-40B4-BE49-F238E27FC236}">
                <a16:creationId xmlns:a16="http://schemas.microsoft.com/office/drawing/2014/main" id="{E31EEF31-42E4-07CA-0370-80F9C0591B58}"/>
              </a:ext>
            </a:extLst>
          </p:cNvPr>
          <p:cNvPicPr>
            <a:picLocks noChangeAspect="1"/>
          </p:cNvPicPr>
          <p:nvPr/>
        </p:nvPicPr>
        <p:blipFill>
          <a:blip r:embed="rId2"/>
          <a:stretch>
            <a:fillRect/>
          </a:stretch>
        </p:blipFill>
        <p:spPr>
          <a:xfrm>
            <a:off x="17731966" y="1394530"/>
            <a:ext cx="11742299" cy="15440658"/>
          </a:xfrm>
          <a:prstGeom prst="rect">
            <a:avLst/>
          </a:prstGeom>
          <a:ln>
            <a:noFill/>
          </a:ln>
          <a:effectLst>
            <a:softEdge rad="112500"/>
          </a:effectLst>
        </p:spPr>
      </p:pic>
      <p:pic>
        <p:nvPicPr>
          <p:cNvPr id="6" name="Resim 5" descr="bitki, dış mekan, yer, ağaç içeren bir resim&#10;&#10;Açıklama otomatik olarak oluşturuldu">
            <a:extLst>
              <a:ext uri="{FF2B5EF4-FFF2-40B4-BE49-F238E27FC236}">
                <a16:creationId xmlns:a16="http://schemas.microsoft.com/office/drawing/2014/main" id="{8943DC49-C18B-2EB6-A335-5D7CE17549C3}"/>
              </a:ext>
            </a:extLst>
          </p:cNvPr>
          <p:cNvPicPr>
            <a:picLocks noChangeAspect="1"/>
          </p:cNvPicPr>
          <p:nvPr/>
        </p:nvPicPr>
        <p:blipFill>
          <a:blip r:embed="rId3"/>
          <a:stretch>
            <a:fillRect/>
          </a:stretch>
        </p:blipFill>
        <p:spPr>
          <a:xfrm>
            <a:off x="3724492" y="10051844"/>
            <a:ext cx="12982358" cy="6783345"/>
          </a:xfrm>
          <a:prstGeom prst="rect">
            <a:avLst/>
          </a:prstGeom>
          <a:ln>
            <a:noFill/>
          </a:ln>
          <a:effectLst>
            <a:softEdge rad="112500"/>
          </a:effectLst>
        </p:spPr>
      </p:pic>
      <p:pic>
        <p:nvPicPr>
          <p:cNvPr id="9" name="Resim 8" descr="iç mekan, duvar, iç mekan tasarımı, zemin içeren bir resim&#10;&#10;Açıklama otomatik olarak oluşturuldu">
            <a:extLst>
              <a:ext uri="{FF2B5EF4-FFF2-40B4-BE49-F238E27FC236}">
                <a16:creationId xmlns:a16="http://schemas.microsoft.com/office/drawing/2014/main" id="{84815CF2-688D-CD33-3463-BCFAFD119210}"/>
              </a:ext>
            </a:extLst>
          </p:cNvPr>
          <p:cNvPicPr>
            <a:picLocks noChangeAspect="1"/>
          </p:cNvPicPr>
          <p:nvPr/>
        </p:nvPicPr>
        <p:blipFill>
          <a:blip r:embed="rId4"/>
          <a:stretch>
            <a:fillRect/>
          </a:stretch>
        </p:blipFill>
        <p:spPr>
          <a:xfrm>
            <a:off x="3724492" y="1394530"/>
            <a:ext cx="12982358" cy="8663374"/>
          </a:xfrm>
          <a:prstGeom prst="rect">
            <a:avLst/>
          </a:prstGeom>
          <a:ln>
            <a:noFill/>
          </a:ln>
          <a:effectLst>
            <a:softEdge rad="112500"/>
          </a:effectLst>
        </p:spPr>
      </p:pic>
    </p:spTree>
    <p:extLst>
      <p:ext uri="{BB962C8B-B14F-4D97-AF65-F5344CB8AC3E}">
        <p14:creationId xmlns:p14="http://schemas.microsoft.com/office/powerpoint/2010/main" val="364583005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1245</TotalTime>
  <Words>1550</Words>
  <Application>Microsoft Office PowerPoint</Application>
  <PresentationFormat>Özel</PresentationFormat>
  <Paragraphs>234</Paragraphs>
  <Slides>42</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42</vt:i4>
      </vt:variant>
    </vt:vector>
  </HeadingPairs>
  <TitlesOfParts>
    <vt:vector size="50" baseType="lpstr">
      <vt:lpstr>Abadi</vt:lpstr>
      <vt:lpstr>Arial</vt:lpstr>
      <vt:lpstr>Avenir Next LT Pro</vt:lpstr>
      <vt:lpstr>Calibri</vt:lpstr>
      <vt:lpstr>Calibri Light</vt:lpstr>
      <vt:lpstr>Wingdings</vt:lpstr>
      <vt:lpstr>Wingdings 3</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subject/>
  <dc:creator>Toshıba</dc:creator>
  <cp:keywords/>
  <dc:description>generated using python-pptx</dc:description>
  <cp:lastModifiedBy>Ece BÜYÜKGÜMÜŞ</cp:lastModifiedBy>
  <cp:revision>193</cp:revision>
  <dcterms:created xsi:type="dcterms:W3CDTF">2013-01-27T09:14:16Z</dcterms:created>
  <dcterms:modified xsi:type="dcterms:W3CDTF">2025-12-09T11:37:55Z</dcterms:modified>
  <cp:category/>
</cp:coreProperties>
</file>